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314" r:id="rId5"/>
    <p:sldId id="329" r:id="rId6"/>
    <p:sldId id="334" r:id="rId7"/>
    <p:sldId id="343" r:id="rId8"/>
    <p:sldId id="339" r:id="rId9"/>
    <p:sldId id="341" r:id="rId10"/>
    <p:sldId id="322" r:id="rId11"/>
    <p:sldId id="338" r:id="rId12"/>
    <p:sldId id="328" r:id="rId13"/>
    <p:sldId id="32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16" userDrawn="1">
          <p15:clr>
            <a:srgbClr val="A4A3A4"/>
          </p15:clr>
        </p15:guide>
        <p15:guide id="2" orient="horz" pos="1008" userDrawn="1">
          <p15:clr>
            <a:srgbClr val="A4A3A4"/>
          </p15:clr>
        </p15:guide>
        <p15:guide id="3"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DDFE"/>
    <a:srgbClr val="D4DDFE"/>
    <a:srgbClr val="D5DEFF"/>
    <a:srgbClr val="F6F7FF"/>
    <a:srgbClr val="DBDCE5"/>
    <a:srgbClr val="F0F1FB"/>
    <a:srgbClr val="DFE1F6"/>
    <a:srgbClr val="EEEFF5"/>
    <a:srgbClr val="DFE1EF"/>
    <a:srgbClr val="A9B1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99EE1D-EEAC-537E-F7AE-4C620C877DD6}" v="1650" dt="2024-07-19T00:45:37.765"/>
  </p1510:revLst>
</p1510:revInfo>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25" autoAdjust="0"/>
    <p:restoredTop sz="95394" autoAdjust="0"/>
  </p:normalViewPr>
  <p:slideViewPr>
    <p:cSldViewPr snapToGrid="0">
      <p:cViewPr>
        <p:scale>
          <a:sx n="100" d="100"/>
          <a:sy n="100" d="100"/>
        </p:scale>
        <p:origin x="216" y="-542"/>
      </p:cViewPr>
      <p:guideLst>
        <p:guide orient="horz" pos="1416"/>
        <p:guide orient="horz" pos="1008"/>
        <p:guide pos="3840"/>
      </p:guideLst>
    </p:cSldViewPr>
  </p:slideViewPr>
  <p:outlineViewPr>
    <p:cViewPr>
      <p:scale>
        <a:sx n="33" d="100"/>
        <a:sy n="33" d="100"/>
      </p:scale>
      <p:origin x="0" y="-10368"/>
    </p:cViewPr>
  </p:outlineViewPr>
  <p:notesTextViewPr>
    <p:cViewPr>
      <p:scale>
        <a:sx n="1" d="1"/>
        <a:sy n="1" d="1"/>
      </p:scale>
      <p:origin x="0" y="0"/>
    </p:cViewPr>
  </p:notesTextViewPr>
  <p:sorterViewPr>
    <p:cViewPr varScale="1">
      <p:scale>
        <a:sx n="100" d="100"/>
        <a:sy n="100" d="100"/>
      </p:scale>
      <p:origin x="0" y="0"/>
    </p:cViewPr>
  </p:sorterViewPr>
  <p:notesViewPr>
    <p:cSldViewPr snapToGrid="0" showGuides="1">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A41C0B-2646-481C-9BFA-47728705301D}"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16EE64E2-399F-4744-B1C9-9D886320CCE7}">
      <dgm:prSet/>
      <dgm:spPr/>
      <dgm:t>
        <a:bodyPr/>
        <a:lstStyle/>
        <a:p>
          <a:pPr>
            <a:lnSpc>
              <a:spcPct val="100000"/>
            </a:lnSpc>
          </a:pPr>
          <a:r>
            <a:rPr lang="en-US" dirty="0"/>
            <a:t>As soon as you are aware that someone is no longer working there, </a:t>
          </a:r>
          <a:r>
            <a:rPr lang="en-US" u="sng" dirty="0"/>
            <a:t>all</a:t>
          </a:r>
          <a:r>
            <a:rPr lang="en-US" dirty="0"/>
            <a:t> their permissions need to be revoked. This is especially true for access to critical data like a repository.</a:t>
          </a:r>
        </a:p>
      </dgm:t>
    </dgm:pt>
    <dgm:pt modelId="{E27A627C-33B5-4109-8160-FFDC908D3DEA}" type="parTrans" cxnId="{1CE7E1FE-A319-4F27-94D7-A5D1AE713A7A}">
      <dgm:prSet/>
      <dgm:spPr/>
      <dgm:t>
        <a:bodyPr/>
        <a:lstStyle/>
        <a:p>
          <a:endParaRPr lang="en-US"/>
        </a:p>
      </dgm:t>
    </dgm:pt>
    <dgm:pt modelId="{CEDD6243-C223-4D80-AF9A-2AB06C09238E}" type="sibTrans" cxnId="{1CE7E1FE-A319-4F27-94D7-A5D1AE713A7A}">
      <dgm:prSet/>
      <dgm:spPr/>
      <dgm:t>
        <a:bodyPr/>
        <a:lstStyle/>
        <a:p>
          <a:endParaRPr lang="en-US"/>
        </a:p>
      </dgm:t>
    </dgm:pt>
    <dgm:pt modelId="{44605716-75C7-45C5-A037-553B3AA5374B}">
      <dgm:prSet/>
      <dgm:spPr/>
      <dgm:t>
        <a:bodyPr/>
        <a:lstStyle/>
        <a:p>
          <a:pPr>
            <a:lnSpc>
              <a:spcPct val="100000"/>
            </a:lnSpc>
          </a:pPr>
          <a:r>
            <a:rPr lang="en-US" dirty="0"/>
            <a:t>Other than that reason, you will revoke access if they no longer need it.</a:t>
          </a:r>
        </a:p>
      </dgm:t>
    </dgm:pt>
    <dgm:pt modelId="{038C75D3-DEA6-42F7-B112-B86B3814B18D}" type="parTrans" cxnId="{1335C54A-EE0E-45E5-9B76-DC81339987C9}">
      <dgm:prSet/>
      <dgm:spPr/>
      <dgm:t>
        <a:bodyPr/>
        <a:lstStyle/>
        <a:p>
          <a:endParaRPr lang="en-US"/>
        </a:p>
      </dgm:t>
    </dgm:pt>
    <dgm:pt modelId="{96E455BB-EC0A-40F3-8AA1-E90F28D039A8}" type="sibTrans" cxnId="{1335C54A-EE0E-45E5-9B76-DC81339987C9}">
      <dgm:prSet/>
      <dgm:spPr/>
      <dgm:t>
        <a:bodyPr/>
        <a:lstStyle/>
        <a:p>
          <a:endParaRPr lang="en-US"/>
        </a:p>
      </dgm:t>
    </dgm:pt>
    <dgm:pt modelId="{088368B7-7834-458B-BECA-25CDD7954817}" type="pres">
      <dgm:prSet presAssocID="{70A41C0B-2646-481C-9BFA-47728705301D}" presName="root" presStyleCnt="0">
        <dgm:presLayoutVars>
          <dgm:dir/>
          <dgm:resizeHandles val="exact"/>
        </dgm:presLayoutVars>
      </dgm:prSet>
      <dgm:spPr/>
    </dgm:pt>
    <dgm:pt modelId="{39542B62-16AB-4D1D-8630-037A27BAC884}" type="pres">
      <dgm:prSet presAssocID="{16EE64E2-399F-4744-B1C9-9D886320CCE7}" presName="compNode" presStyleCnt="0"/>
      <dgm:spPr/>
    </dgm:pt>
    <dgm:pt modelId="{74A75B24-FD9A-4F37-B0E5-C76B61795FE6}" type="pres">
      <dgm:prSet presAssocID="{16EE64E2-399F-4744-B1C9-9D886320CCE7}" presName="bgRect" presStyleLbl="bgShp" presStyleIdx="0" presStyleCnt="2"/>
      <dgm:spPr/>
    </dgm:pt>
    <dgm:pt modelId="{30258B2A-E11C-48F2-BBB9-CF9B42C04169}" type="pres">
      <dgm:prSet presAssocID="{16EE64E2-399F-4744-B1C9-9D886320CCE7}"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No sign"/>
        </a:ext>
      </dgm:extLst>
    </dgm:pt>
    <dgm:pt modelId="{F04C4517-4223-44D3-92CB-A74BDAB18E26}" type="pres">
      <dgm:prSet presAssocID="{16EE64E2-399F-4744-B1C9-9D886320CCE7}" presName="spaceRect" presStyleCnt="0"/>
      <dgm:spPr/>
    </dgm:pt>
    <dgm:pt modelId="{75C3CF3A-0CCC-4F58-93A6-EFFD31CE78D7}" type="pres">
      <dgm:prSet presAssocID="{16EE64E2-399F-4744-B1C9-9D886320CCE7}" presName="parTx" presStyleLbl="revTx" presStyleIdx="0" presStyleCnt="2">
        <dgm:presLayoutVars>
          <dgm:chMax val="0"/>
          <dgm:chPref val="0"/>
        </dgm:presLayoutVars>
      </dgm:prSet>
      <dgm:spPr/>
    </dgm:pt>
    <dgm:pt modelId="{4ED016B6-5C87-438D-9747-2F6E14A8CDB1}" type="pres">
      <dgm:prSet presAssocID="{CEDD6243-C223-4D80-AF9A-2AB06C09238E}" presName="sibTrans" presStyleCnt="0"/>
      <dgm:spPr/>
    </dgm:pt>
    <dgm:pt modelId="{B3E44F35-C83B-487E-813F-BCE106F366CC}" type="pres">
      <dgm:prSet presAssocID="{44605716-75C7-45C5-A037-553B3AA5374B}" presName="compNode" presStyleCnt="0"/>
      <dgm:spPr/>
    </dgm:pt>
    <dgm:pt modelId="{CB7B7EB9-D55E-49B2-B287-CA7047E35FC4}" type="pres">
      <dgm:prSet presAssocID="{44605716-75C7-45C5-A037-553B3AA5374B}" presName="bgRect" presStyleLbl="bgShp" presStyleIdx="1" presStyleCnt="2"/>
      <dgm:spPr/>
    </dgm:pt>
    <dgm:pt modelId="{964FDB98-F4AA-4DEC-ADD6-C27DC54C8E6E}" type="pres">
      <dgm:prSet presAssocID="{44605716-75C7-45C5-A037-553B3AA5374B}"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Irritant"/>
        </a:ext>
      </dgm:extLst>
    </dgm:pt>
    <dgm:pt modelId="{D5B1B1F0-FB84-47DD-BF3D-AD391B175801}" type="pres">
      <dgm:prSet presAssocID="{44605716-75C7-45C5-A037-553B3AA5374B}" presName="spaceRect" presStyleCnt="0"/>
      <dgm:spPr/>
    </dgm:pt>
    <dgm:pt modelId="{1F88F1DA-A9EF-4E96-92D9-D2A773D14170}" type="pres">
      <dgm:prSet presAssocID="{44605716-75C7-45C5-A037-553B3AA5374B}" presName="parTx" presStyleLbl="revTx" presStyleIdx="1" presStyleCnt="2">
        <dgm:presLayoutVars>
          <dgm:chMax val="0"/>
          <dgm:chPref val="0"/>
        </dgm:presLayoutVars>
      </dgm:prSet>
      <dgm:spPr/>
    </dgm:pt>
  </dgm:ptLst>
  <dgm:cxnLst>
    <dgm:cxn modelId="{1335C54A-EE0E-45E5-9B76-DC81339987C9}" srcId="{70A41C0B-2646-481C-9BFA-47728705301D}" destId="{44605716-75C7-45C5-A037-553B3AA5374B}" srcOrd="1" destOrd="0" parTransId="{038C75D3-DEA6-42F7-B112-B86B3814B18D}" sibTransId="{96E455BB-EC0A-40F3-8AA1-E90F28D039A8}"/>
    <dgm:cxn modelId="{8A2E1B83-B6B4-4922-9BE3-98D105FC675D}" type="presOf" srcId="{70A41C0B-2646-481C-9BFA-47728705301D}" destId="{088368B7-7834-458B-BECA-25CDD7954817}" srcOrd="0" destOrd="0" presId="urn:microsoft.com/office/officeart/2018/2/layout/IconVerticalSolidList"/>
    <dgm:cxn modelId="{50519989-5DF1-4985-9703-5942F99BDFFD}" type="presOf" srcId="{44605716-75C7-45C5-A037-553B3AA5374B}" destId="{1F88F1DA-A9EF-4E96-92D9-D2A773D14170}" srcOrd="0" destOrd="0" presId="urn:microsoft.com/office/officeart/2018/2/layout/IconVerticalSolidList"/>
    <dgm:cxn modelId="{3F36F58B-F3B0-498E-B4D0-F1F54B6955D0}" type="presOf" srcId="{16EE64E2-399F-4744-B1C9-9D886320CCE7}" destId="{75C3CF3A-0CCC-4F58-93A6-EFFD31CE78D7}" srcOrd="0" destOrd="0" presId="urn:microsoft.com/office/officeart/2018/2/layout/IconVerticalSolidList"/>
    <dgm:cxn modelId="{1CE7E1FE-A319-4F27-94D7-A5D1AE713A7A}" srcId="{70A41C0B-2646-481C-9BFA-47728705301D}" destId="{16EE64E2-399F-4744-B1C9-9D886320CCE7}" srcOrd="0" destOrd="0" parTransId="{E27A627C-33B5-4109-8160-FFDC908D3DEA}" sibTransId="{CEDD6243-C223-4D80-AF9A-2AB06C09238E}"/>
    <dgm:cxn modelId="{4EFDEB45-5FB3-4ED2-84AB-891243880D9A}" type="presParOf" srcId="{088368B7-7834-458B-BECA-25CDD7954817}" destId="{39542B62-16AB-4D1D-8630-037A27BAC884}" srcOrd="0" destOrd="0" presId="urn:microsoft.com/office/officeart/2018/2/layout/IconVerticalSolidList"/>
    <dgm:cxn modelId="{67039E60-28D1-4A78-8D44-39DBC9509A3C}" type="presParOf" srcId="{39542B62-16AB-4D1D-8630-037A27BAC884}" destId="{74A75B24-FD9A-4F37-B0E5-C76B61795FE6}" srcOrd="0" destOrd="0" presId="urn:microsoft.com/office/officeart/2018/2/layout/IconVerticalSolidList"/>
    <dgm:cxn modelId="{905B4C5C-D7CF-4CED-9931-D39500C07CD5}" type="presParOf" srcId="{39542B62-16AB-4D1D-8630-037A27BAC884}" destId="{30258B2A-E11C-48F2-BBB9-CF9B42C04169}" srcOrd="1" destOrd="0" presId="urn:microsoft.com/office/officeart/2018/2/layout/IconVerticalSolidList"/>
    <dgm:cxn modelId="{195598B2-2B4B-4D34-B860-461CF506AB69}" type="presParOf" srcId="{39542B62-16AB-4D1D-8630-037A27BAC884}" destId="{F04C4517-4223-44D3-92CB-A74BDAB18E26}" srcOrd="2" destOrd="0" presId="urn:microsoft.com/office/officeart/2018/2/layout/IconVerticalSolidList"/>
    <dgm:cxn modelId="{E92755E1-0005-4511-B6AA-2A1852EB1659}" type="presParOf" srcId="{39542B62-16AB-4D1D-8630-037A27BAC884}" destId="{75C3CF3A-0CCC-4F58-93A6-EFFD31CE78D7}" srcOrd="3" destOrd="0" presId="urn:microsoft.com/office/officeart/2018/2/layout/IconVerticalSolidList"/>
    <dgm:cxn modelId="{1B46CC35-E4AA-4AE8-8896-E78690539842}" type="presParOf" srcId="{088368B7-7834-458B-BECA-25CDD7954817}" destId="{4ED016B6-5C87-438D-9747-2F6E14A8CDB1}" srcOrd="1" destOrd="0" presId="urn:microsoft.com/office/officeart/2018/2/layout/IconVerticalSolidList"/>
    <dgm:cxn modelId="{CABBBD0E-765E-49FB-ACF4-9A113140F160}" type="presParOf" srcId="{088368B7-7834-458B-BECA-25CDD7954817}" destId="{B3E44F35-C83B-487E-813F-BCE106F366CC}" srcOrd="2" destOrd="0" presId="urn:microsoft.com/office/officeart/2018/2/layout/IconVerticalSolidList"/>
    <dgm:cxn modelId="{FCDF097D-128C-4659-B08E-C5953FDAAE06}" type="presParOf" srcId="{B3E44F35-C83B-487E-813F-BCE106F366CC}" destId="{CB7B7EB9-D55E-49B2-B287-CA7047E35FC4}" srcOrd="0" destOrd="0" presId="urn:microsoft.com/office/officeart/2018/2/layout/IconVerticalSolidList"/>
    <dgm:cxn modelId="{B762EE8D-B761-45BE-835B-B386F76A2B1F}" type="presParOf" srcId="{B3E44F35-C83B-487E-813F-BCE106F366CC}" destId="{964FDB98-F4AA-4DEC-ADD6-C27DC54C8E6E}" srcOrd="1" destOrd="0" presId="urn:microsoft.com/office/officeart/2018/2/layout/IconVerticalSolidList"/>
    <dgm:cxn modelId="{590E6981-6121-48C1-B915-63A5733347BA}" type="presParOf" srcId="{B3E44F35-C83B-487E-813F-BCE106F366CC}" destId="{D5B1B1F0-FB84-47DD-BF3D-AD391B175801}" srcOrd="2" destOrd="0" presId="urn:microsoft.com/office/officeart/2018/2/layout/IconVerticalSolidList"/>
    <dgm:cxn modelId="{E5279789-63F8-428C-9C6F-5080B7A56F97}" type="presParOf" srcId="{B3E44F35-C83B-487E-813F-BCE106F366CC}" destId="{1F88F1DA-A9EF-4E96-92D9-D2A773D14170}"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A75B24-FD9A-4F37-B0E5-C76B61795FE6}">
      <dsp:nvSpPr>
        <dsp:cNvPr id="0" name=""/>
        <dsp:cNvSpPr/>
      </dsp:nvSpPr>
      <dsp:spPr>
        <a:xfrm>
          <a:off x="0" y="552494"/>
          <a:ext cx="10548966" cy="101998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0258B2A-E11C-48F2-BBB9-CF9B42C04169}">
      <dsp:nvSpPr>
        <dsp:cNvPr id="0" name=""/>
        <dsp:cNvSpPr/>
      </dsp:nvSpPr>
      <dsp:spPr>
        <a:xfrm>
          <a:off x="308546" y="781991"/>
          <a:ext cx="560994" cy="5609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5C3CF3A-0CCC-4F58-93A6-EFFD31CE78D7}">
      <dsp:nvSpPr>
        <dsp:cNvPr id="0" name=""/>
        <dsp:cNvSpPr/>
      </dsp:nvSpPr>
      <dsp:spPr>
        <a:xfrm>
          <a:off x="1178087" y="552494"/>
          <a:ext cx="9370879" cy="1019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49" tIns="107949" rIns="107949" bIns="107949" numCol="1" spcCol="1270" anchor="ctr" anchorCtr="0">
          <a:noAutofit/>
        </a:bodyPr>
        <a:lstStyle/>
        <a:p>
          <a:pPr marL="0" lvl="0" indent="0" algn="l" defTabSz="800100">
            <a:lnSpc>
              <a:spcPct val="100000"/>
            </a:lnSpc>
            <a:spcBef>
              <a:spcPct val="0"/>
            </a:spcBef>
            <a:spcAft>
              <a:spcPct val="35000"/>
            </a:spcAft>
            <a:buNone/>
          </a:pPr>
          <a:r>
            <a:rPr lang="en-US" sz="1800" kern="1200" dirty="0"/>
            <a:t>As soon as you are aware that someone is no longer working there, </a:t>
          </a:r>
          <a:r>
            <a:rPr lang="en-US" sz="1800" u="sng" kern="1200" dirty="0"/>
            <a:t>all</a:t>
          </a:r>
          <a:r>
            <a:rPr lang="en-US" sz="1800" kern="1200" dirty="0"/>
            <a:t> their permissions need to be revoked. This is especially true for access to critical data like a repository.</a:t>
          </a:r>
        </a:p>
      </dsp:txBody>
      <dsp:txXfrm>
        <a:off x="1178087" y="552494"/>
        <a:ext cx="9370879" cy="1019989"/>
      </dsp:txXfrm>
    </dsp:sp>
    <dsp:sp modelId="{CB7B7EB9-D55E-49B2-B287-CA7047E35FC4}">
      <dsp:nvSpPr>
        <dsp:cNvPr id="0" name=""/>
        <dsp:cNvSpPr/>
      </dsp:nvSpPr>
      <dsp:spPr>
        <a:xfrm>
          <a:off x="0" y="1827480"/>
          <a:ext cx="10548966" cy="101998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4FDB98-F4AA-4DEC-ADD6-C27DC54C8E6E}">
      <dsp:nvSpPr>
        <dsp:cNvPr id="0" name=""/>
        <dsp:cNvSpPr/>
      </dsp:nvSpPr>
      <dsp:spPr>
        <a:xfrm>
          <a:off x="308546" y="2056978"/>
          <a:ext cx="560994" cy="5609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88F1DA-A9EF-4E96-92D9-D2A773D14170}">
      <dsp:nvSpPr>
        <dsp:cNvPr id="0" name=""/>
        <dsp:cNvSpPr/>
      </dsp:nvSpPr>
      <dsp:spPr>
        <a:xfrm>
          <a:off x="1178087" y="1827480"/>
          <a:ext cx="9370879" cy="1019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49" tIns="107949" rIns="107949" bIns="107949" numCol="1" spcCol="1270" anchor="ctr" anchorCtr="0">
          <a:noAutofit/>
        </a:bodyPr>
        <a:lstStyle/>
        <a:p>
          <a:pPr marL="0" lvl="0" indent="0" algn="l" defTabSz="800100">
            <a:lnSpc>
              <a:spcPct val="100000"/>
            </a:lnSpc>
            <a:spcBef>
              <a:spcPct val="0"/>
            </a:spcBef>
            <a:spcAft>
              <a:spcPct val="35000"/>
            </a:spcAft>
            <a:buNone/>
          </a:pPr>
          <a:r>
            <a:rPr lang="en-US" sz="1800" kern="1200" dirty="0"/>
            <a:t>Other than that reason, you will revoke access if they no longer need it.</a:t>
          </a:r>
        </a:p>
      </dsp:txBody>
      <dsp:txXfrm>
        <a:off x="1178087" y="1827480"/>
        <a:ext cx="9370879" cy="101998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32BE22-BCF5-218A-BCDB-9D6463B9A47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36C6B9B-3CD0-9D38-9EB7-8FC9403B854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1A62055-8DBD-6042-92AC-66DE479F90DE}" type="datetimeFigureOut">
              <a:rPr lang="en-US" smtClean="0"/>
              <a:t>7/18/2024</a:t>
            </a:fld>
            <a:endParaRPr lang="en-US" dirty="0"/>
          </a:p>
        </p:txBody>
      </p:sp>
      <p:sp>
        <p:nvSpPr>
          <p:cNvPr id="4" name="Footer Placeholder 3">
            <a:extLst>
              <a:ext uri="{FF2B5EF4-FFF2-40B4-BE49-F238E27FC236}">
                <a16:creationId xmlns:a16="http://schemas.microsoft.com/office/drawing/2014/main" id="{7745B14E-D4D7-1E40-CD23-AE797C2368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371351212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2.svg>
</file>

<file path=ppt/media/image3.png>
</file>

<file path=ppt/media/image4.svg>
</file>

<file path=ppt/media/image5.png>
</file>

<file path=ppt/media/image6.sv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FEE50A-AB77-49BE-9076-23C4C8D08BB2}" type="datetimeFigureOut">
              <a:rPr lang="en-US" smtClean="0"/>
              <a:t>7/18/2024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E09883-B744-4FDD-8623-D69A66650022}" type="slidenum">
              <a:rPr lang="en-US" smtClean="0"/>
              <a:t>‹#›</a:t>
            </a:fld>
            <a:endParaRPr lang="en-US" dirty="0"/>
          </a:p>
        </p:txBody>
      </p:sp>
    </p:spTree>
    <p:extLst>
      <p:ext uri="{BB962C8B-B14F-4D97-AF65-F5344CB8AC3E}">
        <p14:creationId xmlns:p14="http://schemas.microsoft.com/office/powerpoint/2010/main" val="1427647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1</a:t>
            </a:fld>
            <a:endParaRPr lang="en-US" dirty="0"/>
          </a:p>
        </p:txBody>
      </p:sp>
    </p:spTree>
    <p:extLst>
      <p:ext uri="{BB962C8B-B14F-4D97-AF65-F5344CB8AC3E}">
        <p14:creationId xmlns:p14="http://schemas.microsoft.com/office/powerpoint/2010/main" val="265202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11</a:t>
            </a:fld>
            <a:endParaRPr lang="en-US" dirty="0"/>
          </a:p>
        </p:txBody>
      </p:sp>
    </p:spTree>
    <p:extLst>
      <p:ext uri="{BB962C8B-B14F-4D97-AF65-F5344CB8AC3E}">
        <p14:creationId xmlns:p14="http://schemas.microsoft.com/office/powerpoint/2010/main" val="3486908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2</a:t>
            </a:fld>
            <a:endParaRPr lang="en-US" dirty="0"/>
          </a:p>
        </p:txBody>
      </p:sp>
    </p:spTree>
    <p:extLst>
      <p:ext uri="{BB962C8B-B14F-4D97-AF65-F5344CB8AC3E}">
        <p14:creationId xmlns:p14="http://schemas.microsoft.com/office/powerpoint/2010/main" val="33415518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3</a:t>
            </a:fld>
            <a:endParaRPr lang="en-US" dirty="0"/>
          </a:p>
        </p:txBody>
      </p:sp>
    </p:spTree>
    <p:extLst>
      <p:ext uri="{BB962C8B-B14F-4D97-AF65-F5344CB8AC3E}">
        <p14:creationId xmlns:p14="http://schemas.microsoft.com/office/powerpoint/2010/main" val="3704363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4</a:t>
            </a:fld>
            <a:endParaRPr lang="en-US" dirty="0"/>
          </a:p>
        </p:txBody>
      </p:sp>
    </p:spTree>
    <p:extLst>
      <p:ext uri="{BB962C8B-B14F-4D97-AF65-F5344CB8AC3E}">
        <p14:creationId xmlns:p14="http://schemas.microsoft.com/office/powerpoint/2010/main" val="89682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5</a:t>
            </a:fld>
            <a:endParaRPr lang="en-US" dirty="0"/>
          </a:p>
        </p:txBody>
      </p:sp>
    </p:spTree>
    <p:extLst>
      <p:ext uri="{BB962C8B-B14F-4D97-AF65-F5344CB8AC3E}">
        <p14:creationId xmlns:p14="http://schemas.microsoft.com/office/powerpoint/2010/main" val="3748998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6</a:t>
            </a:fld>
            <a:endParaRPr lang="en-US" dirty="0"/>
          </a:p>
        </p:txBody>
      </p:sp>
    </p:spTree>
    <p:extLst>
      <p:ext uri="{BB962C8B-B14F-4D97-AF65-F5344CB8AC3E}">
        <p14:creationId xmlns:p14="http://schemas.microsoft.com/office/powerpoint/2010/main" val="321455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7</a:t>
            </a:fld>
            <a:endParaRPr lang="en-US" dirty="0"/>
          </a:p>
        </p:txBody>
      </p:sp>
    </p:spTree>
    <p:extLst>
      <p:ext uri="{BB962C8B-B14F-4D97-AF65-F5344CB8AC3E}">
        <p14:creationId xmlns:p14="http://schemas.microsoft.com/office/powerpoint/2010/main" val="1703823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8</a:t>
            </a:fld>
            <a:endParaRPr lang="en-US" dirty="0"/>
          </a:p>
        </p:txBody>
      </p:sp>
    </p:spTree>
    <p:extLst>
      <p:ext uri="{BB962C8B-B14F-4D97-AF65-F5344CB8AC3E}">
        <p14:creationId xmlns:p14="http://schemas.microsoft.com/office/powerpoint/2010/main" val="1483384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9</a:t>
            </a:fld>
            <a:endParaRPr lang="en-US" dirty="0"/>
          </a:p>
        </p:txBody>
      </p:sp>
    </p:spTree>
    <p:extLst>
      <p:ext uri="{BB962C8B-B14F-4D97-AF65-F5344CB8AC3E}">
        <p14:creationId xmlns:p14="http://schemas.microsoft.com/office/powerpoint/2010/main" val="4601060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811185" y="629469"/>
            <a:ext cx="8961120" cy="5599062"/>
          </a:xfrm>
        </p:spPr>
        <p:txBody>
          <a:bodyPr lIns="0" tIns="0" rIns="0" bIns="0" anchor="ctr">
            <a:noAutofit/>
          </a:bodyPr>
          <a:lstStyle>
            <a:lvl1pPr marL="0" algn="l">
              <a:lnSpc>
                <a:spcPct val="80000"/>
              </a:lnSpc>
              <a:spcBef>
                <a:spcPts val="0"/>
              </a:spcBef>
              <a:spcAft>
                <a:spcPts val="0"/>
              </a:spcAft>
              <a:defRPr sz="7000"/>
            </a:lvl1pPr>
          </a:lstStyle>
          <a:p>
            <a:r>
              <a:rPr lang="en-US" dirty="0"/>
              <a:t>Click to add title</a:t>
            </a:r>
          </a:p>
        </p:txBody>
      </p:sp>
      <p:sp>
        <p:nvSpPr>
          <p:cNvPr id="6" name="Freeform 5">
            <a:extLst>
              <a:ext uri="{FF2B5EF4-FFF2-40B4-BE49-F238E27FC236}">
                <a16:creationId xmlns:a16="http://schemas.microsoft.com/office/drawing/2014/main" id="{CA65DB93-2357-6899-3DDD-DC79C877ADA2}"/>
              </a:ext>
              <a:ext uri="{C183D7F6-B498-43B3-948B-1728B52AA6E4}">
                <adec:decorative xmlns:adec="http://schemas.microsoft.com/office/drawing/2017/decorative" val="1"/>
              </a:ext>
            </a:extLst>
          </p:cNvPr>
          <p:cNvSpPr/>
          <p:nvPr userDrawn="1"/>
        </p:nvSpPr>
        <p:spPr>
          <a:xfrm>
            <a:off x="9729533" y="5801722"/>
            <a:ext cx="2115210" cy="1056278"/>
          </a:xfrm>
          <a:custGeom>
            <a:avLst/>
            <a:gdLst>
              <a:gd name="connsiteX0" fmla="*/ 1057605 w 2115210"/>
              <a:gd name="connsiteY0" fmla="*/ 0 h 1056278"/>
              <a:gd name="connsiteX1" fmla="*/ 2109820 w 2115210"/>
              <a:gd name="connsiteY1" fmla="*/ 949535 h 1056278"/>
              <a:gd name="connsiteX2" fmla="*/ 2115210 w 2115210"/>
              <a:gd name="connsiteY2" fmla="*/ 1056278 h 1056278"/>
              <a:gd name="connsiteX3" fmla="*/ 0 w 2115210"/>
              <a:gd name="connsiteY3" fmla="*/ 1056278 h 1056278"/>
              <a:gd name="connsiteX4" fmla="*/ 5390 w 2115210"/>
              <a:gd name="connsiteY4" fmla="*/ 949535 h 1056278"/>
              <a:gd name="connsiteX5" fmla="*/ 1057605 w 2115210"/>
              <a:gd name="connsiteY5" fmla="*/ 0 h 105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5210" h="1056278">
                <a:moveTo>
                  <a:pt x="1057605" y="0"/>
                </a:moveTo>
                <a:cubicBezTo>
                  <a:pt x="1605234" y="0"/>
                  <a:pt x="2055657" y="416196"/>
                  <a:pt x="2109820" y="949535"/>
                </a:cubicBezTo>
                <a:lnTo>
                  <a:pt x="2115210" y="1056278"/>
                </a:lnTo>
                <a:lnTo>
                  <a:pt x="0" y="1056278"/>
                </a:lnTo>
                <a:lnTo>
                  <a:pt x="5390" y="949535"/>
                </a:lnTo>
                <a:cubicBezTo>
                  <a:pt x="59553" y="416196"/>
                  <a:pt x="509976" y="0"/>
                  <a:pt x="105760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1" name="Object 1">
            <a:extLst>
              <a:ext uri="{FF2B5EF4-FFF2-40B4-BE49-F238E27FC236}">
                <a16:creationId xmlns:a16="http://schemas.microsoft.com/office/drawing/2014/main" id="{056E6431-5C32-6197-AA1B-37637943138D}"/>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9999852" y="0"/>
            <a:ext cx="1574573" cy="3954463"/>
          </a:xfrm>
          <a:prstGeom prst="rect">
            <a:avLst/>
          </a:prstGeom>
        </p:spPr>
      </p:pic>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accent3"/>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D978EB2-1AE7-BB87-954B-F3DBF5080553}"/>
              </a:ext>
            </a:extLst>
          </p:cNvPr>
          <p:cNvSpPr>
            <a:spLocks noGrp="1"/>
          </p:cNvSpPr>
          <p:nvPr>
            <p:ph type="title" hasCustomPrompt="1"/>
          </p:nvPr>
        </p:nvSpPr>
        <p:spPr>
          <a:xfrm>
            <a:off x="811184" y="621973"/>
            <a:ext cx="10569634" cy="1801793"/>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1406BDC3-2B84-117A-BF71-A331C1DD6BCB}"/>
              </a:ext>
            </a:extLst>
          </p:cNvPr>
          <p:cNvSpPr>
            <a:spLocks noGrp="1"/>
          </p:cNvSpPr>
          <p:nvPr>
            <p:ph sz="quarter" idx="26" hasCustomPrompt="1"/>
          </p:nvPr>
        </p:nvSpPr>
        <p:spPr>
          <a:xfrm>
            <a:off x="811183" y="2796209"/>
            <a:ext cx="3657598" cy="3147392"/>
          </a:xfrm>
        </p:spPr>
        <p:txBody>
          <a:bodyPr lIns="0" tIns="0" rIns="0" bIns="0"/>
          <a:lstStyle>
            <a:lvl1pPr marL="285750" indent="-285750">
              <a:buFont typeface="Arial" panose="020B0604020202020204" pitchFamily="34" charset="0"/>
              <a:buChar char="•"/>
              <a:defRPr sz="1800"/>
            </a:lvl1pPr>
            <a:lvl2pPr marL="411480">
              <a:defRPr sz="1600"/>
            </a:lvl2pPr>
            <a:lvl3pPr marL="685800">
              <a:defRPr sz="1400"/>
            </a:lvl3pPr>
            <a:lvl4pPr marL="1051560">
              <a:defRPr sz="1200"/>
            </a:lvl4pPr>
            <a:lvl5pPr marL="1417320">
              <a:defRPr sz="10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able Placeholder 4">
            <a:extLst>
              <a:ext uri="{FF2B5EF4-FFF2-40B4-BE49-F238E27FC236}">
                <a16:creationId xmlns:a16="http://schemas.microsoft.com/office/drawing/2014/main" id="{4D2A92BD-8372-F61F-9551-6FA12079139B}"/>
              </a:ext>
            </a:extLst>
          </p:cNvPr>
          <p:cNvSpPr>
            <a:spLocks noGrp="1"/>
          </p:cNvSpPr>
          <p:nvPr>
            <p:ph type="tbl" sz="quarter" idx="28" hasCustomPrompt="1"/>
          </p:nvPr>
        </p:nvSpPr>
        <p:spPr>
          <a:xfrm>
            <a:off x="4902200" y="2795588"/>
            <a:ext cx="6478617" cy="3148012"/>
          </a:xfrm>
        </p:spPr>
        <p:txBody>
          <a:bodyPr/>
          <a:lstStyle>
            <a:lvl1pPr>
              <a:defRPr/>
            </a:lvl1pPr>
          </a:lstStyle>
          <a:p>
            <a:r>
              <a:rPr lang="en-US" dirty="0"/>
              <a:t>Click icon to insert table</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01661836"/>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7344" userDrawn="1">
          <p15:clr>
            <a:srgbClr val="FBAE40"/>
          </p15:clr>
        </p15:guide>
        <p15:guide id="7" orient="horz" pos="1416" userDrawn="1">
          <p15:clr>
            <a:srgbClr val="FBAE40"/>
          </p15:clr>
        </p15:guide>
        <p15:guide id="9" orient="horz" pos="384" userDrawn="1">
          <p15:clr>
            <a:srgbClr val="FBAE40"/>
          </p15:clr>
        </p15:guide>
        <p15:guide id="10" orient="horz" pos="374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3"/>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9EF52E1-6F3C-5D9B-32DC-A156BDDE2834}"/>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2647" b="86709"/>
          <a:stretch/>
        </p:blipFill>
        <p:spPr>
          <a:xfrm>
            <a:off x="-1" y="5946505"/>
            <a:ext cx="5304866" cy="911495"/>
          </a:xfrm>
          <a:custGeom>
            <a:avLst/>
            <a:gdLst>
              <a:gd name="connsiteX0" fmla="*/ 0 w 5304866"/>
              <a:gd name="connsiteY0" fmla="*/ 0 h 1912980"/>
              <a:gd name="connsiteX1" fmla="*/ 5304866 w 5304866"/>
              <a:gd name="connsiteY1" fmla="*/ 0 h 1912980"/>
              <a:gd name="connsiteX2" fmla="*/ 5304866 w 5304866"/>
              <a:gd name="connsiteY2" fmla="*/ 1912980 h 1912980"/>
              <a:gd name="connsiteX3" fmla="*/ 5304865 w 5304866"/>
              <a:gd name="connsiteY3" fmla="*/ 1912980 h 1912980"/>
              <a:gd name="connsiteX4" fmla="*/ 0 w 5304866"/>
              <a:gd name="connsiteY4" fmla="*/ 1912980 h 1912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4866" h="1912980">
                <a:moveTo>
                  <a:pt x="0" y="0"/>
                </a:moveTo>
                <a:lnTo>
                  <a:pt x="5304866" y="0"/>
                </a:lnTo>
                <a:lnTo>
                  <a:pt x="5304866" y="1912980"/>
                </a:lnTo>
                <a:lnTo>
                  <a:pt x="5304865" y="1912980"/>
                </a:lnTo>
                <a:lnTo>
                  <a:pt x="0" y="1912980"/>
                </a:lnTo>
                <a:close/>
              </a:path>
            </a:pathLst>
          </a:custGeom>
        </p:spPr>
      </p:pic>
      <p:sp>
        <p:nvSpPr>
          <p:cNvPr id="9" name="Freeform 8">
            <a:extLst>
              <a:ext uri="{FF2B5EF4-FFF2-40B4-BE49-F238E27FC236}">
                <a16:creationId xmlns:a16="http://schemas.microsoft.com/office/drawing/2014/main" id="{4510996E-0672-63AB-DCBF-25B251B22899}"/>
              </a:ext>
              <a:ext uri="{C183D7F6-B498-43B3-948B-1728B52AA6E4}">
                <adec:decorative xmlns:adec="http://schemas.microsoft.com/office/drawing/2017/decorative" val="1"/>
              </a:ext>
            </a:extLst>
          </p:cNvPr>
          <p:cNvSpPr/>
          <p:nvPr userDrawn="1"/>
        </p:nvSpPr>
        <p:spPr>
          <a:xfrm>
            <a:off x="10497680" y="0"/>
            <a:ext cx="1694321" cy="2692400"/>
          </a:xfrm>
          <a:custGeom>
            <a:avLst/>
            <a:gdLst>
              <a:gd name="connsiteX0" fmla="*/ 1346200 w 1694321"/>
              <a:gd name="connsiteY0" fmla="*/ 0 h 2692400"/>
              <a:gd name="connsiteX1" fmla="*/ 1617506 w 1694321"/>
              <a:gd name="connsiteY1" fmla="*/ 27350 h 2692400"/>
              <a:gd name="connsiteX2" fmla="*/ 1694321 w 1694321"/>
              <a:gd name="connsiteY2" fmla="*/ 47101 h 2692400"/>
              <a:gd name="connsiteX3" fmla="*/ 1694321 w 1694321"/>
              <a:gd name="connsiteY3" fmla="*/ 528114 h 2692400"/>
              <a:gd name="connsiteX4" fmla="*/ 1692265 w 1694321"/>
              <a:gd name="connsiteY4" fmla="*/ 526998 h 2692400"/>
              <a:gd name="connsiteX5" fmla="*/ 1346199 w 1694321"/>
              <a:gd name="connsiteY5" fmla="*/ 457130 h 2692400"/>
              <a:gd name="connsiteX6" fmla="*/ 457130 w 1694321"/>
              <a:gd name="connsiteY6" fmla="*/ 1346199 h 2692400"/>
              <a:gd name="connsiteX7" fmla="*/ 1346199 w 1694321"/>
              <a:gd name="connsiteY7" fmla="*/ 2235268 h 2692400"/>
              <a:gd name="connsiteX8" fmla="*/ 1692265 w 1694321"/>
              <a:gd name="connsiteY8" fmla="*/ 2165401 h 2692400"/>
              <a:gd name="connsiteX9" fmla="*/ 1694321 w 1694321"/>
              <a:gd name="connsiteY9" fmla="*/ 2164285 h 2692400"/>
              <a:gd name="connsiteX10" fmla="*/ 1694321 w 1694321"/>
              <a:gd name="connsiteY10" fmla="*/ 2645299 h 2692400"/>
              <a:gd name="connsiteX11" fmla="*/ 1617506 w 1694321"/>
              <a:gd name="connsiteY11" fmla="*/ 2665050 h 2692400"/>
              <a:gd name="connsiteX12" fmla="*/ 1346200 w 1694321"/>
              <a:gd name="connsiteY12" fmla="*/ 2692400 h 2692400"/>
              <a:gd name="connsiteX13" fmla="*/ 0 w 1694321"/>
              <a:gd name="connsiteY13" fmla="*/ 1346200 h 2692400"/>
              <a:gd name="connsiteX14" fmla="*/ 1346200 w 1694321"/>
              <a:gd name="connsiteY14" fmla="*/ 0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94321" h="2692400">
                <a:moveTo>
                  <a:pt x="1346200" y="0"/>
                </a:moveTo>
                <a:cubicBezTo>
                  <a:pt x="1439136" y="0"/>
                  <a:pt x="1529872" y="9417"/>
                  <a:pt x="1617506" y="27350"/>
                </a:cubicBezTo>
                <a:lnTo>
                  <a:pt x="1694321" y="47101"/>
                </a:lnTo>
                <a:lnTo>
                  <a:pt x="1694321" y="528114"/>
                </a:lnTo>
                <a:lnTo>
                  <a:pt x="1692265" y="526998"/>
                </a:lnTo>
                <a:cubicBezTo>
                  <a:pt x="1585898" y="482008"/>
                  <a:pt x="1468954" y="457130"/>
                  <a:pt x="1346199" y="457130"/>
                </a:cubicBezTo>
                <a:cubicBezTo>
                  <a:pt x="855180" y="457130"/>
                  <a:pt x="457130" y="855180"/>
                  <a:pt x="457130" y="1346199"/>
                </a:cubicBezTo>
                <a:cubicBezTo>
                  <a:pt x="457130" y="1837218"/>
                  <a:pt x="855180" y="2235268"/>
                  <a:pt x="1346199" y="2235268"/>
                </a:cubicBezTo>
                <a:cubicBezTo>
                  <a:pt x="1468954" y="2235268"/>
                  <a:pt x="1585898" y="2210390"/>
                  <a:pt x="1692265" y="2165401"/>
                </a:cubicBezTo>
                <a:lnTo>
                  <a:pt x="1694321" y="2164285"/>
                </a:lnTo>
                <a:lnTo>
                  <a:pt x="1694321" y="2645299"/>
                </a:lnTo>
                <a:lnTo>
                  <a:pt x="1617506" y="2665050"/>
                </a:lnTo>
                <a:cubicBezTo>
                  <a:pt x="1529872" y="2682983"/>
                  <a:pt x="1439136" y="2692400"/>
                  <a:pt x="1346200" y="2692400"/>
                </a:cubicBezTo>
                <a:cubicBezTo>
                  <a:pt x="602714" y="2692400"/>
                  <a:pt x="0" y="2089686"/>
                  <a:pt x="0" y="1346200"/>
                </a:cubicBezTo>
                <a:cubicBezTo>
                  <a:pt x="0" y="602714"/>
                  <a:pt x="602714" y="0"/>
                  <a:pt x="13462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D1A089D1-3F91-4EA1-F598-0EDD4632E42D}"/>
              </a:ext>
            </a:extLst>
          </p:cNvPr>
          <p:cNvSpPr>
            <a:spLocks noGrp="1"/>
          </p:cNvSpPr>
          <p:nvPr>
            <p:ph type="title" hasCustomPrompt="1"/>
          </p:nvPr>
        </p:nvSpPr>
        <p:spPr>
          <a:xfrm>
            <a:off x="811185" y="621972"/>
            <a:ext cx="6400800" cy="1828800"/>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5DE2B4D4-87FA-ACC4-A0FD-E98B07CE9852}"/>
              </a:ext>
            </a:extLst>
          </p:cNvPr>
          <p:cNvSpPr>
            <a:spLocks noGrp="1"/>
          </p:cNvSpPr>
          <p:nvPr>
            <p:ph sz="quarter" idx="26" hasCustomPrompt="1"/>
          </p:nvPr>
        </p:nvSpPr>
        <p:spPr>
          <a:xfrm>
            <a:off x="811185" y="3067050"/>
            <a:ext cx="6400800" cy="3048000"/>
          </a:xfrm>
        </p:spPr>
        <p:txBody>
          <a:bodyPr lIns="0" tIns="0" rIns="0" bIns="0"/>
          <a:lstStyle>
            <a:lvl1pPr marL="0" indent="0">
              <a:buNone/>
              <a:defRPr sz="1800"/>
            </a:lvl1pPr>
            <a:lvl2pPr marL="411480">
              <a:defRPr sz="1800"/>
            </a:lvl2pPr>
            <a:lvl3pPr marL="685800">
              <a:defRPr sz="1800"/>
            </a:lvl3pPr>
            <a:lvl4pPr marL="1051560">
              <a:defRPr sz="1800"/>
            </a:lvl4pPr>
            <a:lvl5pPr marL="141732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a:extLst>
              <a:ext uri="{FF2B5EF4-FFF2-40B4-BE49-F238E27FC236}">
                <a16:creationId xmlns:a16="http://schemas.microsoft.com/office/drawing/2014/main" id="{4A58F85D-7A7F-3D36-8C6A-6589D66D2AFD}"/>
              </a:ext>
            </a:extLst>
          </p:cNvPr>
          <p:cNvSpPr>
            <a:spLocks noGrp="1"/>
          </p:cNvSpPr>
          <p:nvPr>
            <p:ph sz="quarter" idx="27" hasCustomPrompt="1"/>
          </p:nvPr>
        </p:nvSpPr>
        <p:spPr>
          <a:xfrm>
            <a:off x="7861300" y="3067050"/>
            <a:ext cx="3519515" cy="3048000"/>
          </a:xfrm>
        </p:spPr>
        <p:txBody>
          <a:bodyPr lIns="0" tIns="0" rIns="0" bIns="0"/>
          <a:lstStyle>
            <a:lvl1pPr marL="342900" indent="-342900">
              <a:buFont typeface="+mj-lt"/>
              <a:buAutoNum type="arabicPeriod"/>
              <a:defRPr sz="1800"/>
            </a:lvl1pPr>
            <a:lvl2pPr marL="525780" indent="-342900">
              <a:buFont typeface="+mj-lt"/>
              <a:buAutoNum type="alphaLcPeriod"/>
              <a:defRPr sz="1800"/>
            </a:lvl2pPr>
            <a:lvl3pPr marL="800100" indent="-342900">
              <a:buFont typeface="+mj-lt"/>
              <a:buAutoNum type="arabicParenR"/>
              <a:defRPr sz="1800"/>
            </a:lvl3pPr>
            <a:lvl4pPr marL="1165860" indent="-342900">
              <a:buFont typeface="+mj-lt"/>
              <a:buAutoNum type="alphaLcPeriod"/>
              <a:defRPr sz="1800"/>
            </a:lvl4pPr>
            <a:lvl5pPr marL="1531620" indent="-34290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276945332"/>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6336"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accent3"/>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8C74DBB-978B-8EA5-44E6-3AF3F58B700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45028" b="67254"/>
          <a:stretch>
            <a:fillRect/>
          </a:stretch>
        </p:blipFill>
        <p:spPr>
          <a:xfrm>
            <a:off x="0" y="4612248"/>
            <a:ext cx="3769950" cy="2245753"/>
          </a:xfrm>
          <a:custGeom>
            <a:avLst/>
            <a:gdLst>
              <a:gd name="connsiteX0" fmla="*/ 0 w 3769950"/>
              <a:gd name="connsiteY0" fmla="*/ 0 h 2245753"/>
              <a:gd name="connsiteX1" fmla="*/ 3769950 w 3769950"/>
              <a:gd name="connsiteY1" fmla="*/ 0 h 2245753"/>
              <a:gd name="connsiteX2" fmla="*/ 3769950 w 3769950"/>
              <a:gd name="connsiteY2" fmla="*/ 2245753 h 2245753"/>
              <a:gd name="connsiteX3" fmla="*/ 0 w 3769950"/>
              <a:gd name="connsiteY3" fmla="*/ 2245753 h 2245753"/>
            </a:gdLst>
            <a:ahLst/>
            <a:cxnLst>
              <a:cxn ang="0">
                <a:pos x="connsiteX0" y="connsiteY0"/>
              </a:cxn>
              <a:cxn ang="0">
                <a:pos x="connsiteX1" y="connsiteY1"/>
              </a:cxn>
              <a:cxn ang="0">
                <a:pos x="connsiteX2" y="connsiteY2"/>
              </a:cxn>
              <a:cxn ang="0">
                <a:pos x="connsiteX3" y="connsiteY3"/>
              </a:cxn>
            </a:cxnLst>
            <a:rect l="l" t="t" r="r" b="b"/>
            <a:pathLst>
              <a:path w="3769950" h="2245753">
                <a:moveTo>
                  <a:pt x="0" y="0"/>
                </a:moveTo>
                <a:lnTo>
                  <a:pt x="3769950" y="0"/>
                </a:lnTo>
                <a:lnTo>
                  <a:pt x="3769950" y="2245753"/>
                </a:lnTo>
                <a:lnTo>
                  <a:pt x="0" y="2245753"/>
                </a:lnTo>
                <a:close/>
              </a:path>
            </a:pathLst>
          </a:custGeom>
        </p:spPr>
      </p:pic>
      <p:pic>
        <p:nvPicPr>
          <p:cNvPr id="4" name="Graphic 3">
            <a:extLst>
              <a:ext uri="{FF2B5EF4-FFF2-40B4-BE49-F238E27FC236}">
                <a16:creationId xmlns:a16="http://schemas.microsoft.com/office/drawing/2014/main" id="{F7D965D3-2ED5-0347-F848-6C2A1D36AEB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55513" b="14154"/>
          <a:stretch>
            <a:fillRect/>
          </a:stretch>
        </p:blipFill>
        <p:spPr>
          <a:xfrm>
            <a:off x="9141088" y="970666"/>
            <a:ext cx="3050912" cy="5887335"/>
          </a:xfrm>
          <a:custGeom>
            <a:avLst/>
            <a:gdLst>
              <a:gd name="connsiteX0" fmla="*/ 0 w 3050912"/>
              <a:gd name="connsiteY0" fmla="*/ 0 h 5887335"/>
              <a:gd name="connsiteX1" fmla="*/ 3050912 w 3050912"/>
              <a:gd name="connsiteY1" fmla="*/ 0 h 5887335"/>
              <a:gd name="connsiteX2" fmla="*/ 3050912 w 3050912"/>
              <a:gd name="connsiteY2" fmla="*/ 5887335 h 5887335"/>
              <a:gd name="connsiteX3" fmla="*/ 0 w 3050912"/>
              <a:gd name="connsiteY3" fmla="*/ 5887335 h 5887335"/>
            </a:gdLst>
            <a:ahLst/>
            <a:cxnLst>
              <a:cxn ang="0">
                <a:pos x="connsiteX0" y="connsiteY0"/>
              </a:cxn>
              <a:cxn ang="0">
                <a:pos x="connsiteX1" y="connsiteY1"/>
              </a:cxn>
              <a:cxn ang="0">
                <a:pos x="connsiteX2" y="connsiteY2"/>
              </a:cxn>
              <a:cxn ang="0">
                <a:pos x="connsiteX3" y="connsiteY3"/>
              </a:cxn>
            </a:cxnLst>
            <a:rect l="l" t="t" r="r" b="b"/>
            <a:pathLst>
              <a:path w="3050912" h="5887335">
                <a:moveTo>
                  <a:pt x="0" y="0"/>
                </a:moveTo>
                <a:lnTo>
                  <a:pt x="3050912" y="0"/>
                </a:lnTo>
                <a:lnTo>
                  <a:pt x="3050912" y="5887335"/>
                </a:lnTo>
                <a:lnTo>
                  <a:pt x="0" y="5887335"/>
                </a:lnTo>
                <a:close/>
              </a:path>
            </a:pathLst>
          </a:custGeom>
        </p:spPr>
      </p:pic>
      <p:sp>
        <p:nvSpPr>
          <p:cNvPr id="20" name="Title 1">
            <a:extLst>
              <a:ext uri="{FF2B5EF4-FFF2-40B4-BE49-F238E27FC236}">
                <a16:creationId xmlns:a16="http://schemas.microsoft.com/office/drawing/2014/main" id="{1CBEC63C-AA69-807D-2A93-BC45B1BDF641}"/>
              </a:ext>
            </a:extLst>
          </p:cNvPr>
          <p:cNvSpPr>
            <a:spLocks noGrp="1"/>
          </p:cNvSpPr>
          <p:nvPr>
            <p:ph type="title"/>
          </p:nvPr>
        </p:nvSpPr>
        <p:spPr>
          <a:xfrm>
            <a:off x="811184" y="621973"/>
            <a:ext cx="7309086" cy="1828800"/>
          </a:xfrm>
        </p:spPr>
        <p:txBody>
          <a:bodyPr lIns="0" tIns="0" rIns="0" bIns="0">
            <a:noAutofit/>
          </a:bodyPr>
          <a:lstStyle/>
          <a:p>
            <a:endParaRPr lang="en-US" dirty="0"/>
          </a:p>
        </p:txBody>
      </p:sp>
      <p:sp>
        <p:nvSpPr>
          <p:cNvPr id="5" name="Table Placeholder 4">
            <a:extLst>
              <a:ext uri="{FF2B5EF4-FFF2-40B4-BE49-F238E27FC236}">
                <a16:creationId xmlns:a16="http://schemas.microsoft.com/office/drawing/2014/main" id="{3E0C7AAD-1535-12DC-133E-2253BF501721}"/>
              </a:ext>
            </a:extLst>
          </p:cNvPr>
          <p:cNvSpPr>
            <a:spLocks noGrp="1"/>
          </p:cNvSpPr>
          <p:nvPr>
            <p:ph type="tbl" sz="quarter" idx="12" hasCustomPrompt="1"/>
          </p:nvPr>
        </p:nvSpPr>
        <p:spPr>
          <a:xfrm>
            <a:off x="811183" y="2757488"/>
            <a:ext cx="10548967" cy="3399964"/>
          </a:xfrm>
        </p:spPr>
        <p:txBody>
          <a:bodyPr/>
          <a:lstStyle/>
          <a:p>
            <a:r>
              <a:rPr lang="en-US" dirty="0"/>
              <a:t>Click icon to insert table</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36974932"/>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6336"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accent3"/>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48AC6985-AA41-BCAE-CEDF-E736D973B5FF}"/>
              </a:ext>
            </a:extLst>
          </p:cNvPr>
          <p:cNvSpPr>
            <a:spLocks noGrp="1"/>
          </p:cNvSpPr>
          <p:nvPr>
            <p:ph type="ctrTitle"/>
          </p:nvPr>
        </p:nvSpPr>
        <p:spPr>
          <a:xfrm>
            <a:off x="811184" y="612647"/>
            <a:ext cx="10002589" cy="3657600"/>
          </a:xfrm>
        </p:spPr>
        <p:txBody>
          <a:bodyPr lIns="0" tIns="0" rIns="0" bIns="0" anchor="b">
            <a:noAutofit/>
          </a:bodyPr>
          <a:lstStyle>
            <a:lvl1pPr marL="0" algn="l">
              <a:lnSpc>
                <a:spcPct val="90000"/>
              </a:lnSpc>
              <a:spcBef>
                <a:spcPts val="0"/>
              </a:spcBef>
              <a:spcAft>
                <a:spcPts val="0"/>
              </a:spcAft>
              <a:defRPr sz="7000"/>
            </a:lvl1pPr>
          </a:lstStyle>
          <a:p>
            <a:endParaRPr lang="en-US" dirty="0"/>
          </a:p>
        </p:txBody>
      </p:sp>
      <p:sp>
        <p:nvSpPr>
          <p:cNvPr id="19" name="Subtitle 2">
            <a:extLst>
              <a:ext uri="{FF2B5EF4-FFF2-40B4-BE49-F238E27FC236}">
                <a16:creationId xmlns:a16="http://schemas.microsoft.com/office/drawing/2014/main" id="{A7B85660-94E4-85D1-95CA-415513A0355F}"/>
              </a:ext>
            </a:extLst>
          </p:cNvPr>
          <p:cNvSpPr>
            <a:spLocks noGrp="1"/>
          </p:cNvSpPr>
          <p:nvPr>
            <p:ph type="subTitle" idx="1" hasCustomPrompt="1"/>
          </p:nvPr>
        </p:nvSpPr>
        <p:spPr>
          <a:xfrm>
            <a:off x="811185" y="4724033"/>
            <a:ext cx="7000972" cy="1709423"/>
          </a:xfrm>
        </p:spPr>
        <p:txBody>
          <a:bodyPr lIns="0" tIns="0" rIns="0" bIns="0">
            <a:noAutofit/>
          </a:bodyPr>
          <a:lstStyle>
            <a:lvl1pPr marL="0" indent="0" algn="l">
              <a:buNone/>
              <a:defRPr sz="2400" b="1" i="0">
                <a:solidFill>
                  <a:schemeClr val="accent4"/>
                </a:solidFill>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2" name="Group 1">
            <a:extLst>
              <a:ext uri="{FF2B5EF4-FFF2-40B4-BE49-F238E27FC236}">
                <a16:creationId xmlns:a16="http://schemas.microsoft.com/office/drawing/2014/main" id="{1DCAF5C0-1B51-02B5-924D-230575353A0B}"/>
              </a:ext>
              <a:ext uri="{C183D7F6-B498-43B3-948B-1728B52AA6E4}">
                <adec:decorative xmlns:adec="http://schemas.microsoft.com/office/drawing/2017/decorative" val="1"/>
              </a:ext>
            </a:extLst>
          </p:cNvPr>
          <p:cNvGrpSpPr/>
          <p:nvPr userDrawn="1"/>
        </p:nvGrpSpPr>
        <p:grpSpPr>
          <a:xfrm rot="10800000">
            <a:off x="9829617" y="4724034"/>
            <a:ext cx="2133966" cy="2133966"/>
            <a:chOff x="9654699" y="2229295"/>
            <a:chExt cx="2133966" cy="2133966"/>
          </a:xfrm>
        </p:grpSpPr>
        <p:sp>
          <p:nvSpPr>
            <p:cNvPr id="3" name="Freeform 11">
              <a:extLst>
                <a:ext uri="{FF2B5EF4-FFF2-40B4-BE49-F238E27FC236}">
                  <a16:creationId xmlns:a16="http://schemas.microsoft.com/office/drawing/2014/main" id="{41AAE8D5-8E6A-7CBE-9018-DD8F3493D049}"/>
                </a:ext>
              </a:extLst>
            </p:cNvPr>
            <p:cNvSpPr/>
            <p:nvPr/>
          </p:nvSpPr>
          <p:spPr>
            <a:xfrm>
              <a:off x="9655348" y="3309113"/>
              <a:ext cx="2132669" cy="1054148"/>
            </a:xfrm>
            <a:custGeom>
              <a:avLst/>
              <a:gdLst>
                <a:gd name="connsiteX0" fmla="*/ 1345382 w 2690764"/>
                <a:gd name="connsiteY0" fmla="*/ 0 h 1330006"/>
                <a:gd name="connsiteX1" fmla="*/ 2684632 w 2690764"/>
                <a:gd name="connsiteY1" fmla="*/ 1208559 h 1330006"/>
                <a:gd name="connsiteX2" fmla="*/ 2690764 w 2690764"/>
                <a:gd name="connsiteY2" fmla="*/ 1330006 h 1330006"/>
                <a:gd name="connsiteX3" fmla="*/ 0 w 2690764"/>
                <a:gd name="connsiteY3" fmla="*/ 1330006 h 1330006"/>
                <a:gd name="connsiteX4" fmla="*/ 6132 w 2690764"/>
                <a:gd name="connsiteY4" fmla="*/ 1208559 h 1330006"/>
                <a:gd name="connsiteX5" fmla="*/ 1345382 w 2690764"/>
                <a:gd name="connsiteY5" fmla="*/ 0 h 133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0764" h="1330006">
                  <a:moveTo>
                    <a:pt x="1345382" y="0"/>
                  </a:moveTo>
                  <a:cubicBezTo>
                    <a:pt x="2042400" y="0"/>
                    <a:pt x="2615693" y="529729"/>
                    <a:pt x="2684632" y="1208559"/>
                  </a:cubicBezTo>
                  <a:lnTo>
                    <a:pt x="2690764" y="1330006"/>
                  </a:lnTo>
                  <a:lnTo>
                    <a:pt x="0" y="1330006"/>
                  </a:lnTo>
                  <a:lnTo>
                    <a:pt x="6132" y="1208559"/>
                  </a:lnTo>
                  <a:cubicBezTo>
                    <a:pt x="75071" y="529729"/>
                    <a:pt x="648364" y="0"/>
                    <a:pt x="134538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Freeform 12">
              <a:extLst>
                <a:ext uri="{FF2B5EF4-FFF2-40B4-BE49-F238E27FC236}">
                  <a16:creationId xmlns:a16="http://schemas.microsoft.com/office/drawing/2014/main" id="{C694532E-B147-38A2-55EE-24483385016A}"/>
                </a:ext>
              </a:extLst>
            </p:cNvPr>
            <p:cNvSpPr/>
            <p:nvPr/>
          </p:nvSpPr>
          <p:spPr>
            <a:xfrm>
              <a:off x="9654699" y="2229295"/>
              <a:ext cx="2133966" cy="1079818"/>
            </a:xfrm>
            <a:custGeom>
              <a:avLst/>
              <a:gdLst>
                <a:gd name="connsiteX0" fmla="*/ 818 w 2692400"/>
                <a:gd name="connsiteY0" fmla="*/ 0 h 1362394"/>
                <a:gd name="connsiteX1" fmla="*/ 2691582 w 2692400"/>
                <a:gd name="connsiteY1" fmla="*/ 0 h 1362394"/>
                <a:gd name="connsiteX2" fmla="*/ 2692400 w 2692400"/>
                <a:gd name="connsiteY2" fmla="*/ 16194 h 1362394"/>
                <a:gd name="connsiteX3" fmla="*/ 1346200 w 2692400"/>
                <a:gd name="connsiteY3" fmla="*/ 1362394 h 1362394"/>
                <a:gd name="connsiteX4" fmla="*/ 0 w 2692400"/>
                <a:gd name="connsiteY4" fmla="*/ 16194 h 1362394"/>
                <a:gd name="connsiteX5" fmla="*/ 818 w 2692400"/>
                <a:gd name="connsiteY5" fmla="*/ 0 h 136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400" h="1362394">
                  <a:moveTo>
                    <a:pt x="818" y="0"/>
                  </a:moveTo>
                  <a:lnTo>
                    <a:pt x="2691582" y="0"/>
                  </a:lnTo>
                  <a:lnTo>
                    <a:pt x="2692400" y="16194"/>
                  </a:lnTo>
                  <a:cubicBezTo>
                    <a:pt x="2692400" y="759680"/>
                    <a:pt x="2089686" y="1362394"/>
                    <a:pt x="1346200" y="1362394"/>
                  </a:cubicBezTo>
                  <a:cubicBezTo>
                    <a:pt x="602714" y="1362394"/>
                    <a:pt x="0" y="759680"/>
                    <a:pt x="0" y="16194"/>
                  </a:cubicBezTo>
                  <a:lnTo>
                    <a:pt x="81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5" name="Graphic 4">
            <a:extLst>
              <a:ext uri="{FF2B5EF4-FFF2-40B4-BE49-F238E27FC236}">
                <a16:creationId xmlns:a16="http://schemas.microsoft.com/office/drawing/2014/main" id="{114B3BE5-2D39-542C-00BB-A940C568E43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2884" r="34757"/>
          <a:stretch>
            <a:fillRect/>
          </a:stretch>
        </p:blipFill>
        <p:spPr>
          <a:xfrm>
            <a:off x="7717670" y="0"/>
            <a:ext cx="4474331" cy="3231221"/>
          </a:xfrm>
          <a:custGeom>
            <a:avLst/>
            <a:gdLst>
              <a:gd name="connsiteX0" fmla="*/ 0 w 4474331"/>
              <a:gd name="connsiteY0" fmla="*/ 0 h 3231221"/>
              <a:gd name="connsiteX1" fmla="*/ 4474331 w 4474331"/>
              <a:gd name="connsiteY1" fmla="*/ 0 h 3231221"/>
              <a:gd name="connsiteX2" fmla="*/ 4474331 w 4474331"/>
              <a:gd name="connsiteY2" fmla="*/ 3231221 h 3231221"/>
              <a:gd name="connsiteX3" fmla="*/ 0 w 4474331"/>
              <a:gd name="connsiteY3" fmla="*/ 3231221 h 3231221"/>
            </a:gdLst>
            <a:ahLst/>
            <a:cxnLst>
              <a:cxn ang="0">
                <a:pos x="connsiteX0" y="connsiteY0"/>
              </a:cxn>
              <a:cxn ang="0">
                <a:pos x="connsiteX1" y="connsiteY1"/>
              </a:cxn>
              <a:cxn ang="0">
                <a:pos x="connsiteX2" y="connsiteY2"/>
              </a:cxn>
              <a:cxn ang="0">
                <a:pos x="connsiteX3" y="connsiteY3"/>
              </a:cxn>
            </a:cxnLst>
            <a:rect l="l" t="t" r="r" b="b"/>
            <a:pathLst>
              <a:path w="4474331" h="3231221">
                <a:moveTo>
                  <a:pt x="0" y="0"/>
                </a:moveTo>
                <a:lnTo>
                  <a:pt x="4474331" y="0"/>
                </a:lnTo>
                <a:lnTo>
                  <a:pt x="4474331" y="3231221"/>
                </a:lnTo>
                <a:lnTo>
                  <a:pt x="0" y="3231221"/>
                </a:lnTo>
                <a:close/>
              </a:path>
            </a:pathLst>
          </a:custGeom>
        </p:spPr>
      </p:pic>
    </p:spTree>
    <p:extLst>
      <p:ext uri="{BB962C8B-B14F-4D97-AF65-F5344CB8AC3E}">
        <p14:creationId xmlns:p14="http://schemas.microsoft.com/office/powerpoint/2010/main" val="2988813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11185" y="621973"/>
            <a:ext cx="6400800" cy="1828800"/>
          </a:xfrm>
        </p:spPr>
        <p:txBody>
          <a:bodyPr lIns="0" tIns="0" rIns="0" bIns="0">
            <a:noAutofit/>
          </a:bodyPr>
          <a:lstStyle>
            <a:lvl1pPr>
              <a:defRPr baseline="0"/>
            </a:lvl1pPr>
          </a:lstStyle>
          <a:p>
            <a:r>
              <a:rPr lang="en-US" dirty="0"/>
              <a:t>Click to add title</a:t>
            </a:r>
          </a:p>
        </p:txBody>
      </p:sp>
      <p:pic>
        <p:nvPicPr>
          <p:cNvPr id="10" name="Graphic 9">
            <a:extLst>
              <a:ext uri="{FF2B5EF4-FFF2-40B4-BE49-F238E27FC236}">
                <a16:creationId xmlns:a16="http://schemas.microsoft.com/office/drawing/2014/main" id="{B3606A3B-5B75-C830-0580-02B3AF648B3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6698" r="40000"/>
          <a:stretch>
            <a:fillRect/>
          </a:stretch>
        </p:blipFill>
        <p:spPr>
          <a:xfrm>
            <a:off x="8077200" y="0"/>
            <a:ext cx="4114800" cy="5712824"/>
          </a:xfrm>
          <a:custGeom>
            <a:avLst/>
            <a:gdLst>
              <a:gd name="connsiteX0" fmla="*/ 0 w 4114800"/>
              <a:gd name="connsiteY0" fmla="*/ 0 h 5712824"/>
              <a:gd name="connsiteX1" fmla="*/ 4114800 w 4114800"/>
              <a:gd name="connsiteY1" fmla="*/ 0 h 5712824"/>
              <a:gd name="connsiteX2" fmla="*/ 4114800 w 4114800"/>
              <a:gd name="connsiteY2" fmla="*/ 5712824 h 5712824"/>
              <a:gd name="connsiteX3" fmla="*/ 0 w 4114800"/>
              <a:gd name="connsiteY3" fmla="*/ 5712824 h 5712824"/>
            </a:gdLst>
            <a:ahLst/>
            <a:cxnLst>
              <a:cxn ang="0">
                <a:pos x="connsiteX0" y="connsiteY0"/>
              </a:cxn>
              <a:cxn ang="0">
                <a:pos x="connsiteX1" y="connsiteY1"/>
              </a:cxn>
              <a:cxn ang="0">
                <a:pos x="connsiteX2" y="connsiteY2"/>
              </a:cxn>
              <a:cxn ang="0">
                <a:pos x="connsiteX3" y="connsiteY3"/>
              </a:cxn>
            </a:cxnLst>
            <a:rect l="l" t="t" r="r" b="b"/>
            <a:pathLst>
              <a:path w="4114800" h="5712824">
                <a:moveTo>
                  <a:pt x="0" y="0"/>
                </a:moveTo>
                <a:lnTo>
                  <a:pt x="4114800" y="0"/>
                </a:lnTo>
                <a:lnTo>
                  <a:pt x="4114800" y="5712824"/>
                </a:lnTo>
                <a:lnTo>
                  <a:pt x="0" y="5712824"/>
                </a:lnTo>
                <a:close/>
              </a:path>
            </a:pathLst>
          </a:custGeom>
        </p:spPr>
      </p:pic>
      <p:sp>
        <p:nvSpPr>
          <p:cNvPr id="12" name="Oval 11">
            <a:extLst>
              <a:ext uri="{FF2B5EF4-FFF2-40B4-BE49-F238E27FC236}">
                <a16:creationId xmlns:a16="http://schemas.microsoft.com/office/drawing/2014/main" id="{45B92DB2-64DD-608F-360F-52958A93EB5B}"/>
              </a:ext>
              <a:ext uri="{C183D7F6-B498-43B3-948B-1728B52AA6E4}">
                <adec:decorative xmlns:adec="http://schemas.microsoft.com/office/drawing/2017/decorative" val="1"/>
              </a:ext>
            </a:extLst>
          </p:cNvPr>
          <p:cNvSpPr/>
          <p:nvPr userDrawn="1"/>
        </p:nvSpPr>
        <p:spPr>
          <a:xfrm>
            <a:off x="7445683" y="944192"/>
            <a:ext cx="1291008" cy="12910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Content Placeholder 5">
            <a:extLst>
              <a:ext uri="{FF2B5EF4-FFF2-40B4-BE49-F238E27FC236}">
                <a16:creationId xmlns:a16="http://schemas.microsoft.com/office/drawing/2014/main" id="{1CA1AC91-E5AE-A457-178C-6A577DAAF4C4}"/>
              </a:ext>
            </a:extLst>
          </p:cNvPr>
          <p:cNvSpPr>
            <a:spLocks noGrp="1"/>
          </p:cNvSpPr>
          <p:nvPr>
            <p:ph sz="quarter" idx="14" hasCustomPrompt="1"/>
          </p:nvPr>
        </p:nvSpPr>
        <p:spPr>
          <a:xfrm>
            <a:off x="811185" y="2774786"/>
            <a:ext cx="6400800" cy="3257550"/>
          </a:xfrm>
        </p:spPr>
        <p:txBody>
          <a:bodyPr lIns="0"/>
          <a:lstStyle>
            <a:lvl1pPr marL="0" indent="0">
              <a:buNone/>
              <a:defRPr sz="2400"/>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4">
            <a:extLst>
              <a:ext uri="{FF2B5EF4-FFF2-40B4-BE49-F238E27FC236}">
                <a16:creationId xmlns:a16="http://schemas.microsoft.com/office/drawing/2014/main" id="{9D4FED77-2877-7D28-E27C-7BE9F5E7393A}"/>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4" name="Slide Number Placeholder 5">
            <a:extLst>
              <a:ext uri="{FF2B5EF4-FFF2-40B4-BE49-F238E27FC236}">
                <a16:creationId xmlns:a16="http://schemas.microsoft.com/office/drawing/2014/main" id="{90785AC1-54EA-61EE-115B-C1910CC60A62}"/>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64587433"/>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0B2CA14-03DC-FC05-7713-E0261B4B2F3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3642" b="69630"/>
          <a:stretch>
            <a:fillRect/>
          </a:stretch>
        </p:blipFill>
        <p:spPr>
          <a:xfrm>
            <a:off x="1" y="4775200"/>
            <a:ext cx="6608233" cy="2082800"/>
          </a:xfrm>
          <a:custGeom>
            <a:avLst/>
            <a:gdLst>
              <a:gd name="connsiteX0" fmla="*/ 0 w 6608233"/>
              <a:gd name="connsiteY0" fmla="*/ 0 h 2082800"/>
              <a:gd name="connsiteX1" fmla="*/ 6608233 w 6608233"/>
              <a:gd name="connsiteY1" fmla="*/ 0 h 2082800"/>
              <a:gd name="connsiteX2" fmla="*/ 6608233 w 6608233"/>
              <a:gd name="connsiteY2" fmla="*/ 2082800 h 2082800"/>
              <a:gd name="connsiteX3" fmla="*/ 0 w 6608233"/>
              <a:gd name="connsiteY3" fmla="*/ 2082800 h 2082800"/>
            </a:gdLst>
            <a:ahLst/>
            <a:cxnLst>
              <a:cxn ang="0">
                <a:pos x="connsiteX0" y="connsiteY0"/>
              </a:cxn>
              <a:cxn ang="0">
                <a:pos x="connsiteX1" y="connsiteY1"/>
              </a:cxn>
              <a:cxn ang="0">
                <a:pos x="connsiteX2" y="connsiteY2"/>
              </a:cxn>
              <a:cxn ang="0">
                <a:pos x="connsiteX3" y="connsiteY3"/>
              </a:cxn>
            </a:cxnLst>
            <a:rect l="l" t="t" r="r" b="b"/>
            <a:pathLst>
              <a:path w="6608233" h="2082800">
                <a:moveTo>
                  <a:pt x="0" y="0"/>
                </a:moveTo>
                <a:lnTo>
                  <a:pt x="6608233" y="0"/>
                </a:lnTo>
                <a:lnTo>
                  <a:pt x="6608233" y="2082800"/>
                </a:lnTo>
                <a:lnTo>
                  <a:pt x="0" y="2082800"/>
                </a:lnTo>
                <a:close/>
              </a:path>
            </a:pathLst>
          </a:custGeom>
        </p:spPr>
      </p:pic>
      <p:sp>
        <p:nvSpPr>
          <p:cNvPr id="5" name="Freeform 4">
            <a:extLst>
              <a:ext uri="{FF2B5EF4-FFF2-40B4-BE49-F238E27FC236}">
                <a16:creationId xmlns:a16="http://schemas.microsoft.com/office/drawing/2014/main" id="{5EC223C2-E475-8E7A-48D4-A9BC2EB6931C}"/>
              </a:ext>
              <a:ext uri="{C183D7F6-B498-43B3-948B-1728B52AA6E4}">
                <adec:decorative xmlns:adec="http://schemas.microsoft.com/office/drawing/2017/decorative" val="1"/>
              </a:ext>
            </a:extLst>
          </p:cNvPr>
          <p:cNvSpPr/>
          <p:nvPr userDrawn="1"/>
        </p:nvSpPr>
        <p:spPr>
          <a:xfrm>
            <a:off x="9249382" y="1747860"/>
            <a:ext cx="2692400" cy="2692400"/>
          </a:xfrm>
          <a:custGeom>
            <a:avLst/>
            <a:gdLst>
              <a:gd name="connsiteX0" fmla="*/ 1346200 w 2692400"/>
              <a:gd name="connsiteY0" fmla="*/ 0 h 2692400"/>
              <a:gd name="connsiteX1" fmla="*/ 2692400 w 2692400"/>
              <a:gd name="connsiteY1" fmla="*/ 1346200 h 2692400"/>
              <a:gd name="connsiteX2" fmla="*/ 1346200 w 2692400"/>
              <a:gd name="connsiteY2" fmla="*/ 2692400 h 2692400"/>
              <a:gd name="connsiteX3" fmla="*/ 0 w 2692400"/>
              <a:gd name="connsiteY3" fmla="*/ 1346200 h 2692400"/>
              <a:gd name="connsiteX4" fmla="*/ 1346200 w 2692400"/>
              <a:gd name="connsiteY4" fmla="*/ 0 h 2692400"/>
              <a:gd name="connsiteX5" fmla="*/ 1346199 w 2692400"/>
              <a:gd name="connsiteY5" fmla="*/ 457130 h 2692400"/>
              <a:gd name="connsiteX6" fmla="*/ 457130 w 2692400"/>
              <a:gd name="connsiteY6" fmla="*/ 1346199 h 2692400"/>
              <a:gd name="connsiteX7" fmla="*/ 1346199 w 2692400"/>
              <a:gd name="connsiteY7" fmla="*/ 2235268 h 2692400"/>
              <a:gd name="connsiteX8" fmla="*/ 2235268 w 2692400"/>
              <a:gd name="connsiteY8" fmla="*/ 1346199 h 2692400"/>
              <a:gd name="connsiteX9" fmla="*/ 1346199 w 2692400"/>
              <a:gd name="connsiteY9" fmla="*/ 457130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2400" h="2692400">
                <a:moveTo>
                  <a:pt x="1346200" y="0"/>
                </a:moveTo>
                <a:cubicBezTo>
                  <a:pt x="2089686" y="0"/>
                  <a:pt x="2692400" y="602714"/>
                  <a:pt x="2692400" y="1346200"/>
                </a:cubicBezTo>
                <a:cubicBezTo>
                  <a:pt x="2692400" y="2089686"/>
                  <a:pt x="2089686" y="2692400"/>
                  <a:pt x="1346200" y="2692400"/>
                </a:cubicBezTo>
                <a:cubicBezTo>
                  <a:pt x="602714" y="2692400"/>
                  <a:pt x="0" y="2089686"/>
                  <a:pt x="0" y="1346200"/>
                </a:cubicBezTo>
                <a:cubicBezTo>
                  <a:pt x="0" y="602714"/>
                  <a:pt x="602714" y="0"/>
                  <a:pt x="1346200" y="0"/>
                </a:cubicBezTo>
                <a:close/>
                <a:moveTo>
                  <a:pt x="1346199" y="457130"/>
                </a:moveTo>
                <a:cubicBezTo>
                  <a:pt x="855180" y="457130"/>
                  <a:pt x="457130" y="855180"/>
                  <a:pt x="457130" y="1346199"/>
                </a:cubicBezTo>
                <a:cubicBezTo>
                  <a:pt x="457130" y="1837218"/>
                  <a:pt x="855180" y="2235268"/>
                  <a:pt x="1346199" y="2235268"/>
                </a:cubicBezTo>
                <a:cubicBezTo>
                  <a:pt x="1837218" y="2235268"/>
                  <a:pt x="2235268" y="1837218"/>
                  <a:pt x="2235268" y="1346199"/>
                </a:cubicBezTo>
                <a:cubicBezTo>
                  <a:pt x="2235268" y="855180"/>
                  <a:pt x="1837218" y="457130"/>
                  <a:pt x="1346199" y="457130"/>
                </a:cubicBezTo>
                <a:close/>
              </a:path>
            </a:pathLst>
          </a:custGeom>
          <a:solidFill>
            <a:srgbClr val="D5DE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Oval 5">
            <a:extLst>
              <a:ext uri="{FF2B5EF4-FFF2-40B4-BE49-F238E27FC236}">
                <a16:creationId xmlns:a16="http://schemas.microsoft.com/office/drawing/2014/main" id="{1BD9D7CE-BCD9-0B12-1945-C5FFE31A7DAE}"/>
              </a:ext>
              <a:ext uri="{C183D7F6-B498-43B3-948B-1728B52AA6E4}">
                <adec:decorative xmlns:adec="http://schemas.microsoft.com/office/drawing/2017/decorative" val="1"/>
              </a:ext>
            </a:extLst>
          </p:cNvPr>
          <p:cNvSpPr/>
          <p:nvPr userDrawn="1"/>
        </p:nvSpPr>
        <p:spPr>
          <a:xfrm>
            <a:off x="8793014" y="361075"/>
            <a:ext cx="2115351" cy="21153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Title 1">
            <a:extLst>
              <a:ext uri="{FF2B5EF4-FFF2-40B4-BE49-F238E27FC236}">
                <a16:creationId xmlns:a16="http://schemas.microsoft.com/office/drawing/2014/main" id="{9455275E-28AB-F0B7-E799-5116B11205DF}"/>
              </a:ext>
            </a:extLst>
          </p:cNvPr>
          <p:cNvSpPr>
            <a:spLocks noGrp="1"/>
          </p:cNvSpPr>
          <p:nvPr>
            <p:ph type="title" hasCustomPrompt="1"/>
          </p:nvPr>
        </p:nvSpPr>
        <p:spPr>
          <a:xfrm>
            <a:off x="811185" y="827307"/>
            <a:ext cx="6400800" cy="5203387"/>
          </a:xfrm>
        </p:spPr>
        <p:txBody>
          <a:bodyPr lIns="0" tIns="0" rIns="0" bIns="0" anchor="ctr">
            <a:noAutofit/>
          </a:bodyPr>
          <a:lstStyle>
            <a:lvl1pPr>
              <a:defRPr sz="5400"/>
            </a:lvl1pPr>
          </a:lstStyle>
          <a:p>
            <a:r>
              <a:rPr lang="en-US" dirty="0"/>
              <a:t>Click to add title</a:t>
            </a:r>
          </a:p>
        </p:txBody>
      </p:sp>
      <p:sp>
        <p:nvSpPr>
          <p:cNvPr id="13" name="Picture Placeholder 12">
            <a:extLst>
              <a:ext uri="{FF2B5EF4-FFF2-40B4-BE49-F238E27FC236}">
                <a16:creationId xmlns:a16="http://schemas.microsoft.com/office/drawing/2014/main" id="{97BD7E0A-39A9-0CF7-F1CE-E777075BFAA9}"/>
              </a:ext>
            </a:extLst>
          </p:cNvPr>
          <p:cNvSpPr>
            <a:spLocks noGrp="1"/>
          </p:cNvSpPr>
          <p:nvPr>
            <p:ph type="pic" sz="quarter" idx="15"/>
          </p:nvPr>
        </p:nvSpPr>
        <p:spPr>
          <a:xfrm>
            <a:off x="7401915" y="3046905"/>
            <a:ext cx="3456590" cy="3456590"/>
          </a:xfrm>
          <a:custGeom>
            <a:avLst/>
            <a:gdLst>
              <a:gd name="connsiteX0" fmla="*/ 1728295 w 3456590"/>
              <a:gd name="connsiteY0" fmla="*/ 0 h 3456590"/>
              <a:gd name="connsiteX1" fmla="*/ 3456590 w 3456590"/>
              <a:gd name="connsiteY1" fmla="*/ 1728295 h 3456590"/>
              <a:gd name="connsiteX2" fmla="*/ 1728295 w 3456590"/>
              <a:gd name="connsiteY2" fmla="*/ 3456590 h 3456590"/>
              <a:gd name="connsiteX3" fmla="*/ 0 w 3456590"/>
              <a:gd name="connsiteY3" fmla="*/ 1728295 h 3456590"/>
              <a:gd name="connsiteX4" fmla="*/ 1728295 w 3456590"/>
              <a:gd name="connsiteY4" fmla="*/ 0 h 3456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6590" h="3456590">
                <a:moveTo>
                  <a:pt x="1728295" y="0"/>
                </a:moveTo>
                <a:cubicBezTo>
                  <a:pt x="2682806" y="0"/>
                  <a:pt x="3456590" y="773784"/>
                  <a:pt x="3456590" y="1728295"/>
                </a:cubicBezTo>
                <a:cubicBezTo>
                  <a:pt x="3456590" y="2682806"/>
                  <a:pt x="2682806" y="3456590"/>
                  <a:pt x="1728295" y="3456590"/>
                </a:cubicBezTo>
                <a:cubicBezTo>
                  <a:pt x="773784" y="3456590"/>
                  <a:pt x="0" y="2682806"/>
                  <a:pt x="0" y="1728295"/>
                </a:cubicBezTo>
                <a:cubicBezTo>
                  <a:pt x="0" y="773784"/>
                  <a:pt x="773784" y="0"/>
                  <a:pt x="1728295" y="0"/>
                </a:cubicBezTo>
                <a:close/>
              </a:path>
            </a:pathLst>
          </a:custGeom>
          <a:ln w="57150">
            <a:noFill/>
          </a:ln>
        </p:spPr>
        <p:txBody>
          <a:bodyPr wrap="square" tIns="1371600">
            <a:noAutofit/>
          </a:bodyPr>
          <a:lstStyle>
            <a:lvl1pPr marL="0" indent="0" algn="ctr">
              <a:buNone/>
              <a:defRPr sz="1600"/>
            </a:lvl1pPr>
          </a:lstStyle>
          <a:p>
            <a:r>
              <a:rPr lang="en-US" dirty="0"/>
              <a:t>Click icon to add picture</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073163654"/>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7344" userDrawn="1">
          <p15:clr>
            <a:srgbClr val="FBAE40"/>
          </p15:clr>
        </p15:guide>
        <p15:guide id="7" orient="horz" pos="1416" userDrawn="1">
          <p15:clr>
            <a:srgbClr val="FBAE40"/>
          </p15:clr>
        </p15:guide>
        <p15:guide id="9" orient="horz" pos="384" userDrawn="1">
          <p15:clr>
            <a:srgbClr val="FBAE40"/>
          </p15:clr>
        </p15:guide>
        <p15:guide id="10" orient="horz" pos="374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pic>
        <p:nvPicPr>
          <p:cNvPr id="2" name="Object 1">
            <a:extLst>
              <a:ext uri="{FF2B5EF4-FFF2-40B4-BE49-F238E27FC236}">
                <a16:creationId xmlns:a16="http://schemas.microsoft.com/office/drawing/2014/main" id="{269C21E5-B8EE-7438-A771-34BC8006E138}"/>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9385898" y="0"/>
            <a:ext cx="1574573" cy="3954463"/>
          </a:xfrm>
          <a:prstGeom prst="rect">
            <a:avLst/>
          </a:prstGeom>
        </p:spPr>
      </p:pic>
      <p:sp>
        <p:nvSpPr>
          <p:cNvPr id="3" name="Oval 2">
            <a:extLst>
              <a:ext uri="{FF2B5EF4-FFF2-40B4-BE49-F238E27FC236}">
                <a16:creationId xmlns:a16="http://schemas.microsoft.com/office/drawing/2014/main" id="{18F333FA-6DDE-DB6C-73BB-FE8387977425}"/>
              </a:ext>
              <a:ext uri="{C183D7F6-B498-43B3-948B-1728B52AA6E4}">
                <adec:decorative xmlns:adec="http://schemas.microsoft.com/office/drawing/2017/decorative" val="1"/>
              </a:ext>
            </a:extLst>
          </p:cNvPr>
          <p:cNvSpPr/>
          <p:nvPr userDrawn="1"/>
        </p:nvSpPr>
        <p:spPr>
          <a:xfrm>
            <a:off x="9115508" y="4240999"/>
            <a:ext cx="2115351" cy="21153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Title 1">
            <a:extLst>
              <a:ext uri="{FF2B5EF4-FFF2-40B4-BE49-F238E27FC236}">
                <a16:creationId xmlns:a16="http://schemas.microsoft.com/office/drawing/2014/main" id="{AB87953E-96F2-8BCC-B295-E1033E7D2747}"/>
              </a:ext>
            </a:extLst>
          </p:cNvPr>
          <p:cNvSpPr>
            <a:spLocks noGrp="1"/>
          </p:cNvSpPr>
          <p:nvPr>
            <p:ph type="title" hasCustomPrompt="1"/>
          </p:nvPr>
        </p:nvSpPr>
        <p:spPr>
          <a:xfrm>
            <a:off x="811185" y="621972"/>
            <a:ext cx="7599718" cy="3051394"/>
          </a:xfrm>
        </p:spPr>
        <p:txBody>
          <a:bodyPr lIns="0" tIns="0" rIns="0" bIns="0" anchor="b">
            <a:noAutofit/>
          </a:bodyPr>
          <a:lstStyle>
            <a:lvl1pPr>
              <a:defRPr sz="5400"/>
            </a:lvl1pPr>
          </a:lstStyle>
          <a:p>
            <a:r>
              <a:rPr lang="en-US" dirty="0"/>
              <a:t>Click to add title</a:t>
            </a:r>
          </a:p>
        </p:txBody>
      </p:sp>
      <p:sp>
        <p:nvSpPr>
          <p:cNvPr id="6" name="Text Placeholder 15">
            <a:extLst>
              <a:ext uri="{FF2B5EF4-FFF2-40B4-BE49-F238E27FC236}">
                <a16:creationId xmlns:a16="http://schemas.microsoft.com/office/drawing/2014/main" id="{0A627B70-91C8-40B9-6189-B29749FF6E92}"/>
              </a:ext>
            </a:extLst>
          </p:cNvPr>
          <p:cNvSpPr>
            <a:spLocks noGrp="1"/>
          </p:cNvSpPr>
          <p:nvPr>
            <p:ph type="body" sz="quarter" idx="14" hasCustomPrompt="1"/>
          </p:nvPr>
        </p:nvSpPr>
        <p:spPr>
          <a:xfrm>
            <a:off x="811185" y="3965028"/>
            <a:ext cx="7599718" cy="1493781"/>
          </a:xfrm>
        </p:spPr>
        <p:txBody>
          <a:bodyPr lIns="0" tIns="0" rIns="0" bIns="0">
            <a:noAutofit/>
          </a:bodyPr>
          <a:lstStyle>
            <a:lvl1pPr marL="0" indent="0">
              <a:buNone/>
              <a:defRPr sz="2400" b="1" i="0">
                <a:solidFill>
                  <a:schemeClr val="accent4"/>
                </a:solidFill>
                <a:latin typeface="+mj-lt"/>
                <a:cs typeface="Arial" panose="020B0604020202020204" pitchFamily="34" charset="0"/>
              </a:defRPr>
            </a:lvl1pPr>
            <a:lvl2pPr marL="457200" indent="0">
              <a:buNone/>
              <a:defRPr sz="1800" b="1" i="0">
                <a:latin typeface="Arial Black" panose="020B0604020202020204" pitchFamily="34" charset="0"/>
                <a:cs typeface="Arial Black" panose="020B0604020202020204" pitchFamily="34" charset="0"/>
              </a:defRPr>
            </a:lvl2pPr>
          </a:lstStyle>
          <a:p>
            <a:r>
              <a:rPr lang="en-US" dirty="0"/>
              <a:t>Click to add subtitle</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58947024"/>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7344" userDrawn="1">
          <p15:clr>
            <a:srgbClr val="FBAE40"/>
          </p15:clr>
        </p15:guide>
        <p15:guide id="7" orient="horz" pos="1416" userDrawn="1">
          <p15:clr>
            <a:srgbClr val="FBAE40"/>
          </p15:clr>
        </p15:guide>
        <p15:guide id="9" orient="horz" pos="384" userDrawn="1">
          <p15:clr>
            <a:srgbClr val="FBAE40"/>
          </p15:clr>
        </p15:guide>
        <p15:guide id="10" orient="horz" pos="374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2">
    <p:bg>
      <p:bgPr>
        <a:solidFill>
          <a:schemeClr val="accent3"/>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7C12813-DBA6-41C2-2418-83919E059FED}"/>
              </a:ext>
              <a:ext uri="{C183D7F6-B498-43B3-948B-1728B52AA6E4}">
                <adec:decorative xmlns:adec="http://schemas.microsoft.com/office/drawing/2017/decorative" val="1"/>
              </a:ext>
            </a:extLst>
          </p:cNvPr>
          <p:cNvGrpSpPr/>
          <p:nvPr userDrawn="1"/>
        </p:nvGrpSpPr>
        <p:grpSpPr>
          <a:xfrm rot="10800000">
            <a:off x="741680" y="0"/>
            <a:ext cx="2133966" cy="2133966"/>
            <a:chOff x="9654699" y="2229295"/>
            <a:chExt cx="2133966" cy="2133966"/>
          </a:xfrm>
        </p:grpSpPr>
        <p:sp>
          <p:nvSpPr>
            <p:cNvPr id="5" name="Freeform 4">
              <a:extLst>
                <a:ext uri="{FF2B5EF4-FFF2-40B4-BE49-F238E27FC236}">
                  <a16:creationId xmlns:a16="http://schemas.microsoft.com/office/drawing/2014/main" id="{C2A74540-7988-B712-8AB1-9EE03FE1EC8A}"/>
                </a:ext>
              </a:extLst>
            </p:cNvPr>
            <p:cNvSpPr/>
            <p:nvPr/>
          </p:nvSpPr>
          <p:spPr>
            <a:xfrm>
              <a:off x="9655348" y="3309113"/>
              <a:ext cx="2132669" cy="1054148"/>
            </a:xfrm>
            <a:custGeom>
              <a:avLst/>
              <a:gdLst>
                <a:gd name="connsiteX0" fmla="*/ 1345382 w 2690764"/>
                <a:gd name="connsiteY0" fmla="*/ 0 h 1330006"/>
                <a:gd name="connsiteX1" fmla="*/ 2684632 w 2690764"/>
                <a:gd name="connsiteY1" fmla="*/ 1208559 h 1330006"/>
                <a:gd name="connsiteX2" fmla="*/ 2690764 w 2690764"/>
                <a:gd name="connsiteY2" fmla="*/ 1330006 h 1330006"/>
                <a:gd name="connsiteX3" fmla="*/ 0 w 2690764"/>
                <a:gd name="connsiteY3" fmla="*/ 1330006 h 1330006"/>
                <a:gd name="connsiteX4" fmla="*/ 6132 w 2690764"/>
                <a:gd name="connsiteY4" fmla="*/ 1208559 h 1330006"/>
                <a:gd name="connsiteX5" fmla="*/ 1345382 w 2690764"/>
                <a:gd name="connsiteY5" fmla="*/ 0 h 133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0764" h="1330006">
                  <a:moveTo>
                    <a:pt x="1345382" y="0"/>
                  </a:moveTo>
                  <a:cubicBezTo>
                    <a:pt x="2042400" y="0"/>
                    <a:pt x="2615693" y="529729"/>
                    <a:pt x="2684632" y="1208559"/>
                  </a:cubicBezTo>
                  <a:lnTo>
                    <a:pt x="2690764" y="1330006"/>
                  </a:lnTo>
                  <a:lnTo>
                    <a:pt x="0" y="1330006"/>
                  </a:lnTo>
                  <a:lnTo>
                    <a:pt x="6132" y="1208559"/>
                  </a:lnTo>
                  <a:cubicBezTo>
                    <a:pt x="75071" y="529729"/>
                    <a:pt x="648364" y="0"/>
                    <a:pt x="134538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736CF9A1-91DA-6419-08F2-4CC262EA4D1E}"/>
                </a:ext>
              </a:extLst>
            </p:cNvPr>
            <p:cNvSpPr/>
            <p:nvPr/>
          </p:nvSpPr>
          <p:spPr>
            <a:xfrm>
              <a:off x="9654699" y="2229295"/>
              <a:ext cx="2133966" cy="1079818"/>
            </a:xfrm>
            <a:custGeom>
              <a:avLst/>
              <a:gdLst>
                <a:gd name="connsiteX0" fmla="*/ 818 w 2692400"/>
                <a:gd name="connsiteY0" fmla="*/ 0 h 1362394"/>
                <a:gd name="connsiteX1" fmla="*/ 2691582 w 2692400"/>
                <a:gd name="connsiteY1" fmla="*/ 0 h 1362394"/>
                <a:gd name="connsiteX2" fmla="*/ 2692400 w 2692400"/>
                <a:gd name="connsiteY2" fmla="*/ 16194 h 1362394"/>
                <a:gd name="connsiteX3" fmla="*/ 1346200 w 2692400"/>
                <a:gd name="connsiteY3" fmla="*/ 1362394 h 1362394"/>
                <a:gd name="connsiteX4" fmla="*/ 0 w 2692400"/>
                <a:gd name="connsiteY4" fmla="*/ 16194 h 1362394"/>
                <a:gd name="connsiteX5" fmla="*/ 818 w 2692400"/>
                <a:gd name="connsiteY5" fmla="*/ 0 h 136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400" h="1362394">
                  <a:moveTo>
                    <a:pt x="818" y="0"/>
                  </a:moveTo>
                  <a:lnTo>
                    <a:pt x="2691582" y="0"/>
                  </a:lnTo>
                  <a:lnTo>
                    <a:pt x="2692400" y="16194"/>
                  </a:lnTo>
                  <a:cubicBezTo>
                    <a:pt x="2692400" y="759680"/>
                    <a:pt x="2089686" y="1362394"/>
                    <a:pt x="1346200" y="1362394"/>
                  </a:cubicBezTo>
                  <a:cubicBezTo>
                    <a:pt x="602714" y="1362394"/>
                    <a:pt x="0" y="759680"/>
                    <a:pt x="0" y="16194"/>
                  </a:cubicBezTo>
                  <a:lnTo>
                    <a:pt x="81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9" name="Graphic 8">
            <a:extLst>
              <a:ext uri="{FF2B5EF4-FFF2-40B4-BE49-F238E27FC236}">
                <a16:creationId xmlns:a16="http://schemas.microsoft.com/office/drawing/2014/main" id="{AAAE3BC0-55AE-B520-F2B8-50BF886EF7E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2884" r="34757"/>
          <a:stretch>
            <a:fillRect/>
          </a:stretch>
        </p:blipFill>
        <p:spPr>
          <a:xfrm flipH="1" flipV="1">
            <a:off x="0" y="3626779"/>
            <a:ext cx="4474331" cy="3231221"/>
          </a:xfrm>
          <a:custGeom>
            <a:avLst/>
            <a:gdLst>
              <a:gd name="connsiteX0" fmla="*/ 0 w 4474331"/>
              <a:gd name="connsiteY0" fmla="*/ 0 h 3231221"/>
              <a:gd name="connsiteX1" fmla="*/ 4474331 w 4474331"/>
              <a:gd name="connsiteY1" fmla="*/ 0 h 3231221"/>
              <a:gd name="connsiteX2" fmla="*/ 4474331 w 4474331"/>
              <a:gd name="connsiteY2" fmla="*/ 3231221 h 3231221"/>
              <a:gd name="connsiteX3" fmla="*/ 0 w 4474331"/>
              <a:gd name="connsiteY3" fmla="*/ 3231221 h 3231221"/>
            </a:gdLst>
            <a:ahLst/>
            <a:cxnLst>
              <a:cxn ang="0">
                <a:pos x="connsiteX0" y="connsiteY0"/>
              </a:cxn>
              <a:cxn ang="0">
                <a:pos x="connsiteX1" y="connsiteY1"/>
              </a:cxn>
              <a:cxn ang="0">
                <a:pos x="connsiteX2" y="connsiteY2"/>
              </a:cxn>
              <a:cxn ang="0">
                <a:pos x="connsiteX3" y="connsiteY3"/>
              </a:cxn>
            </a:cxnLst>
            <a:rect l="l" t="t" r="r" b="b"/>
            <a:pathLst>
              <a:path w="4474331" h="3231221">
                <a:moveTo>
                  <a:pt x="0" y="0"/>
                </a:moveTo>
                <a:lnTo>
                  <a:pt x="4474331" y="0"/>
                </a:lnTo>
                <a:lnTo>
                  <a:pt x="4474331" y="3231221"/>
                </a:lnTo>
                <a:lnTo>
                  <a:pt x="0" y="3231221"/>
                </a:lnTo>
                <a:close/>
              </a:path>
            </a:pathLst>
          </a:custGeom>
        </p:spPr>
      </p:pic>
      <p:sp>
        <p:nvSpPr>
          <p:cNvPr id="14" name="Title 1">
            <a:extLst>
              <a:ext uri="{FF2B5EF4-FFF2-40B4-BE49-F238E27FC236}">
                <a16:creationId xmlns:a16="http://schemas.microsoft.com/office/drawing/2014/main" id="{7B29A2F3-C289-9762-6F9F-DA18D322DF07}"/>
              </a:ext>
            </a:extLst>
          </p:cNvPr>
          <p:cNvSpPr>
            <a:spLocks noGrp="1"/>
          </p:cNvSpPr>
          <p:nvPr>
            <p:ph type="title" hasCustomPrompt="1"/>
          </p:nvPr>
        </p:nvSpPr>
        <p:spPr>
          <a:xfrm>
            <a:off x="4953000" y="621972"/>
            <a:ext cx="6400800" cy="1828800"/>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8F2A1870-E86B-5125-7AB3-A1F5DF7E7528}"/>
              </a:ext>
            </a:extLst>
          </p:cNvPr>
          <p:cNvSpPr>
            <a:spLocks noGrp="1"/>
          </p:cNvSpPr>
          <p:nvPr>
            <p:ph sz="quarter" idx="26" hasCustomPrompt="1"/>
          </p:nvPr>
        </p:nvSpPr>
        <p:spPr>
          <a:xfrm>
            <a:off x="4953000" y="2768043"/>
            <a:ext cx="6400799" cy="3231221"/>
          </a:xfrm>
        </p:spPr>
        <p:txBody>
          <a:bodyPr lIns="0" tIns="0" rIns="0" bIns="0"/>
          <a:lstStyle>
            <a:lvl1pPr marL="0" indent="0">
              <a:buNone/>
              <a:defRPr sz="1800"/>
            </a:lvl1pPr>
            <a:lvl2pPr marL="411480">
              <a:defRPr sz="1600"/>
            </a:lvl2pPr>
            <a:lvl3pPr marL="685800">
              <a:defRPr sz="1400"/>
            </a:lvl3pPr>
            <a:lvl4pPr marL="1051560">
              <a:defRPr sz="1200"/>
            </a:lvl4pPr>
            <a:lvl5pPr marL="1417320">
              <a:defRPr sz="10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F1FE2A1C-A3CC-9D8B-DE44-FDE1132F7FC5}"/>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11" name="Slide Number Placeholder 5">
            <a:extLst>
              <a:ext uri="{FF2B5EF4-FFF2-40B4-BE49-F238E27FC236}">
                <a16:creationId xmlns:a16="http://schemas.microsoft.com/office/drawing/2014/main" id="{23C454DD-C924-8468-6944-AF53508CD86B}"/>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68825615"/>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7344" userDrawn="1">
          <p15:clr>
            <a:srgbClr val="FBAE40"/>
          </p15:clr>
        </p15:guide>
        <p15:guide id="7" orient="horz" pos="1416" userDrawn="1">
          <p15:clr>
            <a:srgbClr val="FBAE40"/>
          </p15:clr>
        </p15:guide>
        <p15:guide id="9" orient="horz" pos="384" userDrawn="1">
          <p15:clr>
            <a:srgbClr val="FBAE40"/>
          </p15:clr>
        </p15:guide>
        <p15:guide id="10" orient="horz" pos="374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11185" y="621972"/>
            <a:ext cx="6400800" cy="3051393"/>
          </a:xfrm>
        </p:spPr>
        <p:txBody>
          <a:bodyPr lIns="0" tIns="0" rIns="0" bIns="0" anchor="b">
            <a:noAutofit/>
          </a:bodyPr>
          <a:lstStyle>
            <a:lvl1pPr>
              <a:defRPr sz="5400" baseline="0"/>
            </a:lvl1pPr>
          </a:lstStyle>
          <a:p>
            <a:r>
              <a:rPr lang="en-US" dirty="0"/>
              <a:t>Click to add title</a:t>
            </a:r>
          </a:p>
        </p:txBody>
      </p:sp>
      <p:sp>
        <p:nvSpPr>
          <p:cNvPr id="14" name="Text Placeholder 15">
            <a:extLst>
              <a:ext uri="{FF2B5EF4-FFF2-40B4-BE49-F238E27FC236}">
                <a16:creationId xmlns:a16="http://schemas.microsoft.com/office/drawing/2014/main" id="{E0CDAE70-42DC-AB0D-6734-B9944B7993D9}"/>
              </a:ext>
            </a:extLst>
          </p:cNvPr>
          <p:cNvSpPr>
            <a:spLocks noGrp="1"/>
          </p:cNvSpPr>
          <p:nvPr>
            <p:ph type="body" sz="quarter" idx="13" hasCustomPrompt="1"/>
          </p:nvPr>
        </p:nvSpPr>
        <p:spPr>
          <a:xfrm>
            <a:off x="811185" y="3965028"/>
            <a:ext cx="6400799" cy="1966747"/>
          </a:xfrm>
        </p:spPr>
        <p:txBody>
          <a:bodyPr vert="horz" lIns="0" tIns="0" rIns="0" bIns="0" rtlCol="0">
            <a:noAutofit/>
          </a:bodyPr>
          <a:lstStyle>
            <a:lvl1pPr marL="0" indent="0">
              <a:buNone/>
              <a:defRPr lang="en-US" sz="2400" b="1" i="0" dirty="0">
                <a:solidFill>
                  <a:schemeClr val="accent4"/>
                </a:solidFill>
                <a:latin typeface="+mj-lt"/>
                <a:cs typeface="Arial Black" panose="020B0604020202020204" pitchFamily="34" charset="0"/>
              </a:defRPr>
            </a:lvl1pPr>
          </a:lstStyle>
          <a:p>
            <a:pPr marL="228600" lvl="0" indent="-228600"/>
            <a:r>
              <a:rPr lang="en-US" dirty="0"/>
              <a:t>Click to add subtitle</a:t>
            </a:r>
          </a:p>
        </p:txBody>
      </p:sp>
      <p:pic>
        <p:nvPicPr>
          <p:cNvPr id="10" name="Graphic 9">
            <a:extLst>
              <a:ext uri="{FF2B5EF4-FFF2-40B4-BE49-F238E27FC236}">
                <a16:creationId xmlns:a16="http://schemas.microsoft.com/office/drawing/2014/main" id="{B3606A3B-5B75-C830-0580-02B3AF648B3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6698" r="40000"/>
          <a:stretch>
            <a:fillRect/>
          </a:stretch>
        </p:blipFill>
        <p:spPr>
          <a:xfrm>
            <a:off x="8077200" y="0"/>
            <a:ext cx="4114800" cy="5712824"/>
          </a:xfrm>
          <a:custGeom>
            <a:avLst/>
            <a:gdLst>
              <a:gd name="connsiteX0" fmla="*/ 0 w 4114800"/>
              <a:gd name="connsiteY0" fmla="*/ 0 h 5712824"/>
              <a:gd name="connsiteX1" fmla="*/ 4114800 w 4114800"/>
              <a:gd name="connsiteY1" fmla="*/ 0 h 5712824"/>
              <a:gd name="connsiteX2" fmla="*/ 4114800 w 4114800"/>
              <a:gd name="connsiteY2" fmla="*/ 5712824 h 5712824"/>
              <a:gd name="connsiteX3" fmla="*/ 0 w 4114800"/>
              <a:gd name="connsiteY3" fmla="*/ 5712824 h 5712824"/>
            </a:gdLst>
            <a:ahLst/>
            <a:cxnLst>
              <a:cxn ang="0">
                <a:pos x="connsiteX0" y="connsiteY0"/>
              </a:cxn>
              <a:cxn ang="0">
                <a:pos x="connsiteX1" y="connsiteY1"/>
              </a:cxn>
              <a:cxn ang="0">
                <a:pos x="connsiteX2" y="connsiteY2"/>
              </a:cxn>
              <a:cxn ang="0">
                <a:pos x="connsiteX3" y="connsiteY3"/>
              </a:cxn>
            </a:cxnLst>
            <a:rect l="l" t="t" r="r" b="b"/>
            <a:pathLst>
              <a:path w="4114800" h="5712824">
                <a:moveTo>
                  <a:pt x="0" y="0"/>
                </a:moveTo>
                <a:lnTo>
                  <a:pt x="4114800" y="0"/>
                </a:lnTo>
                <a:lnTo>
                  <a:pt x="4114800" y="5712824"/>
                </a:lnTo>
                <a:lnTo>
                  <a:pt x="0" y="5712824"/>
                </a:lnTo>
                <a:close/>
              </a:path>
            </a:pathLst>
          </a:custGeom>
        </p:spPr>
      </p:pic>
      <p:sp>
        <p:nvSpPr>
          <p:cNvPr id="12" name="Oval 11">
            <a:extLst>
              <a:ext uri="{FF2B5EF4-FFF2-40B4-BE49-F238E27FC236}">
                <a16:creationId xmlns:a16="http://schemas.microsoft.com/office/drawing/2014/main" id="{45B92DB2-64DD-608F-360F-52958A93EB5B}"/>
              </a:ext>
              <a:ext uri="{C183D7F6-B498-43B3-948B-1728B52AA6E4}">
                <adec:decorative xmlns:adec="http://schemas.microsoft.com/office/drawing/2017/decorative" val="1"/>
              </a:ext>
            </a:extLst>
          </p:cNvPr>
          <p:cNvSpPr/>
          <p:nvPr userDrawn="1"/>
        </p:nvSpPr>
        <p:spPr>
          <a:xfrm>
            <a:off x="7445683" y="944192"/>
            <a:ext cx="1291008" cy="12910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Picture Placeholder 2">
            <a:extLst>
              <a:ext uri="{FF2B5EF4-FFF2-40B4-BE49-F238E27FC236}">
                <a16:creationId xmlns:a16="http://schemas.microsoft.com/office/drawing/2014/main" id="{6038EDAF-6CF8-D96E-EB91-CAFEBE0CA195}"/>
              </a:ext>
            </a:extLst>
          </p:cNvPr>
          <p:cNvSpPr>
            <a:spLocks noGrp="1"/>
          </p:cNvSpPr>
          <p:nvPr>
            <p:ph type="pic" sz="quarter" idx="15"/>
          </p:nvPr>
        </p:nvSpPr>
        <p:spPr>
          <a:xfrm>
            <a:off x="8091187" y="2475185"/>
            <a:ext cx="3456590" cy="3456590"/>
          </a:xfrm>
          <a:custGeom>
            <a:avLst/>
            <a:gdLst>
              <a:gd name="connsiteX0" fmla="*/ 1728295 w 3456590"/>
              <a:gd name="connsiteY0" fmla="*/ 0 h 3456590"/>
              <a:gd name="connsiteX1" fmla="*/ 3456590 w 3456590"/>
              <a:gd name="connsiteY1" fmla="*/ 1728295 h 3456590"/>
              <a:gd name="connsiteX2" fmla="*/ 1728295 w 3456590"/>
              <a:gd name="connsiteY2" fmla="*/ 3456590 h 3456590"/>
              <a:gd name="connsiteX3" fmla="*/ 0 w 3456590"/>
              <a:gd name="connsiteY3" fmla="*/ 1728295 h 3456590"/>
              <a:gd name="connsiteX4" fmla="*/ 1728295 w 3456590"/>
              <a:gd name="connsiteY4" fmla="*/ 0 h 3456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6590" h="3456590">
                <a:moveTo>
                  <a:pt x="1728295" y="0"/>
                </a:moveTo>
                <a:cubicBezTo>
                  <a:pt x="2682806" y="0"/>
                  <a:pt x="3456590" y="773784"/>
                  <a:pt x="3456590" y="1728295"/>
                </a:cubicBezTo>
                <a:cubicBezTo>
                  <a:pt x="3456590" y="2682806"/>
                  <a:pt x="2682806" y="3456590"/>
                  <a:pt x="1728295" y="3456590"/>
                </a:cubicBezTo>
                <a:cubicBezTo>
                  <a:pt x="773784" y="3456590"/>
                  <a:pt x="0" y="2682806"/>
                  <a:pt x="0" y="1728295"/>
                </a:cubicBezTo>
                <a:cubicBezTo>
                  <a:pt x="0" y="773784"/>
                  <a:pt x="773784" y="0"/>
                  <a:pt x="1728295" y="0"/>
                </a:cubicBezTo>
                <a:close/>
              </a:path>
            </a:pathLst>
          </a:custGeom>
          <a:solidFill>
            <a:schemeClr val="accent3"/>
          </a:solidFill>
          <a:ln w="57150">
            <a:noFill/>
          </a:ln>
        </p:spPr>
        <p:txBody>
          <a:bodyPr wrap="square" tIns="1188720">
            <a:noAutofit/>
          </a:bodyPr>
          <a:lstStyle>
            <a:lvl1pPr marL="0" indent="0" algn="ctr">
              <a:buNone/>
              <a:defRPr sz="1600"/>
            </a:lvl1pPr>
          </a:lstStyle>
          <a:p>
            <a:r>
              <a:rPr lang="en-US" dirty="0"/>
              <a:t>Click icon to add picture</a:t>
            </a:r>
          </a:p>
        </p:txBody>
      </p:sp>
      <p:sp>
        <p:nvSpPr>
          <p:cNvPr id="6" name="Footer Placeholder 4">
            <a:extLst>
              <a:ext uri="{FF2B5EF4-FFF2-40B4-BE49-F238E27FC236}">
                <a16:creationId xmlns:a16="http://schemas.microsoft.com/office/drawing/2014/main" id="{BE148B4D-CB0B-8B95-BA58-B33DE05305B9}"/>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9" name="Slide Number Placeholder 5">
            <a:extLst>
              <a:ext uri="{FF2B5EF4-FFF2-40B4-BE49-F238E27FC236}">
                <a16:creationId xmlns:a16="http://schemas.microsoft.com/office/drawing/2014/main" id="{9B895145-43B3-C337-08C1-C009F83D87F4}"/>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523883795"/>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3"/>
        </a:solidFill>
        <a:effectLst/>
      </p:bgPr>
    </p:bg>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A22F8239-92F5-595B-5DD3-ACBA1C19E6A1}"/>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82969"/>
          <a:stretch/>
        </p:blipFill>
        <p:spPr>
          <a:xfrm>
            <a:off x="3459002" y="5609995"/>
            <a:ext cx="7328137" cy="1248005"/>
          </a:xfrm>
          <a:custGeom>
            <a:avLst/>
            <a:gdLst>
              <a:gd name="connsiteX0" fmla="*/ 0 w 7328137"/>
              <a:gd name="connsiteY0" fmla="*/ 0 h 1912980"/>
              <a:gd name="connsiteX1" fmla="*/ 7328137 w 7328137"/>
              <a:gd name="connsiteY1" fmla="*/ 0 h 1912980"/>
              <a:gd name="connsiteX2" fmla="*/ 7328137 w 7328137"/>
              <a:gd name="connsiteY2" fmla="*/ 1912980 h 1912980"/>
              <a:gd name="connsiteX3" fmla="*/ 0 w 7328137"/>
              <a:gd name="connsiteY3" fmla="*/ 1912980 h 1912980"/>
            </a:gdLst>
            <a:ahLst/>
            <a:cxnLst>
              <a:cxn ang="0">
                <a:pos x="connsiteX0" y="connsiteY0"/>
              </a:cxn>
              <a:cxn ang="0">
                <a:pos x="connsiteX1" y="connsiteY1"/>
              </a:cxn>
              <a:cxn ang="0">
                <a:pos x="connsiteX2" y="connsiteY2"/>
              </a:cxn>
              <a:cxn ang="0">
                <a:pos x="connsiteX3" y="connsiteY3"/>
              </a:cxn>
            </a:cxnLst>
            <a:rect l="l" t="t" r="r" b="b"/>
            <a:pathLst>
              <a:path w="7328137" h="1912980">
                <a:moveTo>
                  <a:pt x="0" y="0"/>
                </a:moveTo>
                <a:lnTo>
                  <a:pt x="7328137" y="0"/>
                </a:lnTo>
                <a:lnTo>
                  <a:pt x="7328137" y="1912980"/>
                </a:lnTo>
                <a:lnTo>
                  <a:pt x="0" y="1912980"/>
                </a:lnTo>
                <a:close/>
              </a:path>
            </a:pathLst>
          </a:custGeom>
        </p:spPr>
      </p:pic>
      <p:grpSp>
        <p:nvGrpSpPr>
          <p:cNvPr id="10" name="Group 9">
            <a:extLst>
              <a:ext uri="{FF2B5EF4-FFF2-40B4-BE49-F238E27FC236}">
                <a16:creationId xmlns:a16="http://schemas.microsoft.com/office/drawing/2014/main" id="{DF9E987C-6F3E-FB11-D796-2D5F9075A7FF}"/>
              </a:ext>
              <a:ext uri="{C183D7F6-B498-43B3-948B-1728B52AA6E4}">
                <adec:decorative xmlns:adec="http://schemas.microsoft.com/office/drawing/2017/decorative" val="1"/>
              </a:ext>
            </a:extLst>
          </p:cNvPr>
          <p:cNvGrpSpPr/>
          <p:nvPr userDrawn="1"/>
        </p:nvGrpSpPr>
        <p:grpSpPr>
          <a:xfrm rot="10800000">
            <a:off x="9829617" y="0"/>
            <a:ext cx="2133966" cy="2133966"/>
            <a:chOff x="9654699" y="2229295"/>
            <a:chExt cx="2133966" cy="2133966"/>
          </a:xfrm>
        </p:grpSpPr>
        <p:sp>
          <p:nvSpPr>
            <p:cNvPr id="11" name="Freeform 10">
              <a:extLst>
                <a:ext uri="{FF2B5EF4-FFF2-40B4-BE49-F238E27FC236}">
                  <a16:creationId xmlns:a16="http://schemas.microsoft.com/office/drawing/2014/main" id="{53342B09-3192-492F-3F5F-19163C83F9EE}"/>
                </a:ext>
              </a:extLst>
            </p:cNvPr>
            <p:cNvSpPr/>
            <p:nvPr/>
          </p:nvSpPr>
          <p:spPr>
            <a:xfrm>
              <a:off x="9655348" y="3309113"/>
              <a:ext cx="2132669" cy="1054148"/>
            </a:xfrm>
            <a:custGeom>
              <a:avLst/>
              <a:gdLst>
                <a:gd name="connsiteX0" fmla="*/ 1345382 w 2690764"/>
                <a:gd name="connsiteY0" fmla="*/ 0 h 1330006"/>
                <a:gd name="connsiteX1" fmla="*/ 2684632 w 2690764"/>
                <a:gd name="connsiteY1" fmla="*/ 1208559 h 1330006"/>
                <a:gd name="connsiteX2" fmla="*/ 2690764 w 2690764"/>
                <a:gd name="connsiteY2" fmla="*/ 1330006 h 1330006"/>
                <a:gd name="connsiteX3" fmla="*/ 0 w 2690764"/>
                <a:gd name="connsiteY3" fmla="*/ 1330006 h 1330006"/>
                <a:gd name="connsiteX4" fmla="*/ 6132 w 2690764"/>
                <a:gd name="connsiteY4" fmla="*/ 1208559 h 1330006"/>
                <a:gd name="connsiteX5" fmla="*/ 1345382 w 2690764"/>
                <a:gd name="connsiteY5" fmla="*/ 0 h 133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0764" h="1330006">
                  <a:moveTo>
                    <a:pt x="1345382" y="0"/>
                  </a:moveTo>
                  <a:cubicBezTo>
                    <a:pt x="2042400" y="0"/>
                    <a:pt x="2615693" y="529729"/>
                    <a:pt x="2684632" y="1208559"/>
                  </a:cubicBezTo>
                  <a:lnTo>
                    <a:pt x="2690764" y="1330006"/>
                  </a:lnTo>
                  <a:lnTo>
                    <a:pt x="0" y="1330006"/>
                  </a:lnTo>
                  <a:lnTo>
                    <a:pt x="6132" y="1208559"/>
                  </a:lnTo>
                  <a:cubicBezTo>
                    <a:pt x="75071" y="529729"/>
                    <a:pt x="648364" y="0"/>
                    <a:pt x="134538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11">
              <a:extLst>
                <a:ext uri="{FF2B5EF4-FFF2-40B4-BE49-F238E27FC236}">
                  <a16:creationId xmlns:a16="http://schemas.microsoft.com/office/drawing/2014/main" id="{062E2B15-36A9-C2C7-6306-EEA512B646D0}"/>
                </a:ext>
              </a:extLst>
            </p:cNvPr>
            <p:cNvSpPr/>
            <p:nvPr/>
          </p:nvSpPr>
          <p:spPr>
            <a:xfrm>
              <a:off x="9654699" y="2229295"/>
              <a:ext cx="2133966" cy="1079818"/>
            </a:xfrm>
            <a:custGeom>
              <a:avLst/>
              <a:gdLst>
                <a:gd name="connsiteX0" fmla="*/ 818 w 2692400"/>
                <a:gd name="connsiteY0" fmla="*/ 0 h 1362394"/>
                <a:gd name="connsiteX1" fmla="*/ 2691582 w 2692400"/>
                <a:gd name="connsiteY1" fmla="*/ 0 h 1362394"/>
                <a:gd name="connsiteX2" fmla="*/ 2692400 w 2692400"/>
                <a:gd name="connsiteY2" fmla="*/ 16194 h 1362394"/>
                <a:gd name="connsiteX3" fmla="*/ 1346200 w 2692400"/>
                <a:gd name="connsiteY3" fmla="*/ 1362394 h 1362394"/>
                <a:gd name="connsiteX4" fmla="*/ 0 w 2692400"/>
                <a:gd name="connsiteY4" fmla="*/ 16194 h 1362394"/>
                <a:gd name="connsiteX5" fmla="*/ 818 w 2692400"/>
                <a:gd name="connsiteY5" fmla="*/ 0 h 136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400" h="1362394">
                  <a:moveTo>
                    <a:pt x="818" y="0"/>
                  </a:moveTo>
                  <a:lnTo>
                    <a:pt x="2691582" y="0"/>
                  </a:lnTo>
                  <a:lnTo>
                    <a:pt x="2692400" y="16194"/>
                  </a:lnTo>
                  <a:cubicBezTo>
                    <a:pt x="2692400" y="759680"/>
                    <a:pt x="2089686" y="1362394"/>
                    <a:pt x="1346200" y="1362394"/>
                  </a:cubicBezTo>
                  <a:cubicBezTo>
                    <a:pt x="602714" y="1362394"/>
                    <a:pt x="0" y="759680"/>
                    <a:pt x="0" y="16194"/>
                  </a:cubicBezTo>
                  <a:lnTo>
                    <a:pt x="81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1" name="Title 1">
            <a:extLst>
              <a:ext uri="{FF2B5EF4-FFF2-40B4-BE49-F238E27FC236}">
                <a16:creationId xmlns:a16="http://schemas.microsoft.com/office/drawing/2014/main" id="{52DD956C-BC83-8F97-6FF5-5A11028FEFEA}"/>
              </a:ext>
            </a:extLst>
          </p:cNvPr>
          <p:cNvSpPr>
            <a:spLocks noGrp="1"/>
          </p:cNvSpPr>
          <p:nvPr>
            <p:ph type="title" hasCustomPrompt="1"/>
          </p:nvPr>
        </p:nvSpPr>
        <p:spPr>
          <a:xfrm>
            <a:off x="813816" y="621792"/>
            <a:ext cx="8180412" cy="1828800"/>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5A612ED1-3CD3-8532-2C92-777F6D005F10}"/>
              </a:ext>
            </a:extLst>
          </p:cNvPr>
          <p:cNvSpPr>
            <a:spLocks noGrp="1"/>
          </p:cNvSpPr>
          <p:nvPr>
            <p:ph sz="quarter" idx="26" hasCustomPrompt="1"/>
          </p:nvPr>
        </p:nvSpPr>
        <p:spPr>
          <a:xfrm>
            <a:off x="813816" y="2948152"/>
            <a:ext cx="4956470" cy="3120773"/>
          </a:xfrm>
        </p:spPr>
        <p:txBody>
          <a:bodyPr lIns="0" tIns="0" rIns="0" bIns="0"/>
          <a:lstStyle>
            <a:lvl1pPr marL="0" indent="0">
              <a:spcBef>
                <a:spcPts val="1000"/>
              </a:spcBef>
              <a:buNone/>
              <a:defRPr sz="1800"/>
            </a:lvl1pPr>
            <a:lvl2pPr marL="283464" indent="-283464">
              <a:spcBef>
                <a:spcPts val="1000"/>
              </a:spcBef>
              <a:defRPr sz="1800"/>
            </a:lvl2pPr>
            <a:lvl3pPr marL="685800">
              <a:spcBef>
                <a:spcPts val="1000"/>
              </a:spcBef>
              <a:defRPr sz="1800"/>
            </a:lvl3pPr>
            <a:lvl4pPr marL="1051560">
              <a:spcBef>
                <a:spcPts val="1000"/>
              </a:spcBef>
              <a:defRPr sz="1800"/>
            </a:lvl4pPr>
            <a:lvl5pPr marL="1417320">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a:extLst>
              <a:ext uri="{FF2B5EF4-FFF2-40B4-BE49-F238E27FC236}">
                <a16:creationId xmlns:a16="http://schemas.microsoft.com/office/drawing/2014/main" id="{56A4BCE7-3651-7CA3-1353-9B2526D267AF}"/>
              </a:ext>
            </a:extLst>
          </p:cNvPr>
          <p:cNvSpPr>
            <a:spLocks noGrp="1"/>
          </p:cNvSpPr>
          <p:nvPr>
            <p:ph sz="quarter" idx="27" hasCustomPrompt="1"/>
          </p:nvPr>
        </p:nvSpPr>
        <p:spPr>
          <a:xfrm>
            <a:off x="6421716" y="2948152"/>
            <a:ext cx="4956470" cy="3120773"/>
          </a:xfrm>
        </p:spPr>
        <p:txBody>
          <a:bodyPr lIns="0" tIns="0" rIns="0" bIns="0"/>
          <a:lstStyle>
            <a:lvl1pPr marL="0" indent="0">
              <a:spcBef>
                <a:spcPts val="1000"/>
              </a:spcBef>
              <a:buNone/>
              <a:defRPr sz="1800"/>
            </a:lvl1pPr>
            <a:lvl2pPr marL="283464" indent="-283464">
              <a:spcBef>
                <a:spcPts val="1000"/>
              </a:spcBef>
              <a:defRPr sz="1800"/>
            </a:lvl2pPr>
            <a:lvl3pPr marL="685800">
              <a:spcBef>
                <a:spcPts val="1000"/>
              </a:spcBef>
              <a:defRPr sz="1800"/>
            </a:lvl3pPr>
            <a:lvl4pPr marL="1051560">
              <a:spcBef>
                <a:spcPts val="1000"/>
              </a:spcBef>
              <a:defRPr sz="1800"/>
            </a:lvl4pPr>
            <a:lvl5pPr marL="1417320">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76886504"/>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7344" userDrawn="1">
          <p15:clr>
            <a:srgbClr val="FBAE40"/>
          </p15:clr>
        </p15:guide>
        <p15:guide id="7" orient="horz" pos="1416" userDrawn="1">
          <p15:clr>
            <a:srgbClr val="FBAE40"/>
          </p15:clr>
        </p15:guide>
        <p15:guide id="9" orient="horz" pos="384" userDrawn="1">
          <p15:clr>
            <a:srgbClr val="FBAE40"/>
          </p15:clr>
        </p15:guide>
        <p15:guide id="10" orient="horz" pos="374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accent3"/>
        </a:solidFill>
        <a:effectLst/>
      </p:bgPr>
    </p:bg>
    <p:spTree>
      <p:nvGrpSpPr>
        <p:cNvPr id="1" name=""/>
        <p:cNvGrpSpPr/>
        <p:nvPr/>
      </p:nvGrpSpPr>
      <p:grpSpPr>
        <a:xfrm>
          <a:off x="0" y="0"/>
          <a:ext cx="0" cy="0"/>
          <a:chOff x="0" y="0"/>
          <a:chExt cx="0" cy="0"/>
        </a:xfrm>
      </p:grpSpPr>
      <p:pic>
        <p:nvPicPr>
          <p:cNvPr id="4" name="Object 1">
            <a:extLst>
              <a:ext uri="{FF2B5EF4-FFF2-40B4-BE49-F238E27FC236}">
                <a16:creationId xmlns:a16="http://schemas.microsoft.com/office/drawing/2014/main" id="{83F8143D-16B1-4CE2-1910-9E507492215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rot="10800000">
            <a:off x="1084203" y="4586286"/>
            <a:ext cx="1574573" cy="2271713"/>
          </a:xfrm>
          <a:prstGeom prst="rect">
            <a:avLst/>
          </a:prstGeom>
        </p:spPr>
      </p:pic>
      <p:sp>
        <p:nvSpPr>
          <p:cNvPr id="10" name="Oval 9">
            <a:extLst>
              <a:ext uri="{FF2B5EF4-FFF2-40B4-BE49-F238E27FC236}">
                <a16:creationId xmlns:a16="http://schemas.microsoft.com/office/drawing/2014/main" id="{F6BE63D1-6CC6-AD50-D587-0514090FB382}"/>
              </a:ext>
              <a:ext uri="{C183D7F6-B498-43B3-948B-1728B52AA6E4}">
                <adec:decorative xmlns:adec="http://schemas.microsoft.com/office/drawing/2017/decorative" val="1"/>
              </a:ext>
            </a:extLst>
          </p:cNvPr>
          <p:cNvSpPr/>
          <p:nvPr userDrawn="1"/>
        </p:nvSpPr>
        <p:spPr>
          <a:xfrm rot="10800000">
            <a:off x="813816" y="2184400"/>
            <a:ext cx="2115351" cy="21153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Title 1">
            <a:extLst>
              <a:ext uri="{FF2B5EF4-FFF2-40B4-BE49-F238E27FC236}">
                <a16:creationId xmlns:a16="http://schemas.microsoft.com/office/drawing/2014/main" id="{D1A089D1-3F91-4EA1-F598-0EDD4632E42D}"/>
              </a:ext>
            </a:extLst>
          </p:cNvPr>
          <p:cNvSpPr>
            <a:spLocks noGrp="1"/>
          </p:cNvSpPr>
          <p:nvPr>
            <p:ph type="title" hasCustomPrompt="1"/>
          </p:nvPr>
        </p:nvSpPr>
        <p:spPr>
          <a:xfrm>
            <a:off x="813816" y="605155"/>
            <a:ext cx="10571734" cy="1160145"/>
          </a:xfrm>
        </p:spPr>
        <p:txBody>
          <a:bodyPr lIns="0" tIns="0" rIns="0" bIns="0">
            <a:noAutofit/>
          </a:bodyPr>
          <a:lstStyle/>
          <a:p>
            <a:r>
              <a:rPr lang="en-US" dirty="0"/>
              <a:t>Click to add title</a:t>
            </a:r>
          </a:p>
        </p:txBody>
      </p:sp>
      <p:sp>
        <p:nvSpPr>
          <p:cNvPr id="5" name="Content Placeholder 2">
            <a:extLst>
              <a:ext uri="{FF2B5EF4-FFF2-40B4-BE49-F238E27FC236}">
                <a16:creationId xmlns:a16="http://schemas.microsoft.com/office/drawing/2014/main" id="{82DE6614-889D-2DB5-4C2F-DCBD22BA3B22}"/>
              </a:ext>
            </a:extLst>
          </p:cNvPr>
          <p:cNvSpPr>
            <a:spLocks noGrp="1"/>
          </p:cNvSpPr>
          <p:nvPr>
            <p:ph sz="quarter" idx="27" hasCustomPrompt="1"/>
          </p:nvPr>
        </p:nvSpPr>
        <p:spPr>
          <a:xfrm>
            <a:off x="3835400" y="2185127"/>
            <a:ext cx="2736849" cy="4067717"/>
          </a:xfrm>
        </p:spPr>
        <p:txBody>
          <a:bodyPr lIns="0" tIns="0" rIns="0" bIns="0"/>
          <a:lstStyle>
            <a:lvl1pPr marL="342900" indent="-342900">
              <a:buFont typeface="+mj-lt"/>
              <a:buAutoNum type="arabicPeriod"/>
              <a:defRPr sz="1800"/>
            </a:lvl1pPr>
            <a:lvl2pPr marL="525780" indent="-342900">
              <a:buFont typeface="+mj-lt"/>
              <a:buAutoNum type="alphaLcPeriod"/>
              <a:defRPr sz="1800"/>
            </a:lvl2pPr>
            <a:lvl3pPr marL="800100" indent="-342900">
              <a:buFont typeface="+mj-lt"/>
              <a:buAutoNum type="arabicParenR"/>
              <a:defRPr sz="1800"/>
            </a:lvl3pPr>
            <a:lvl4pPr marL="1051560" indent="-228600">
              <a:buFont typeface="+mj-lt"/>
              <a:buAutoNum type="alphaLcParenR"/>
              <a:defRPr sz="1800"/>
            </a:lvl4pPr>
            <a:lvl5pPr marL="1417320" indent="-22860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2">
            <a:extLst>
              <a:ext uri="{FF2B5EF4-FFF2-40B4-BE49-F238E27FC236}">
                <a16:creationId xmlns:a16="http://schemas.microsoft.com/office/drawing/2014/main" id="{B7B2B871-B646-8E1E-CD57-2224B2D4E590}"/>
              </a:ext>
            </a:extLst>
          </p:cNvPr>
          <p:cNvSpPr>
            <a:spLocks noGrp="1"/>
          </p:cNvSpPr>
          <p:nvPr>
            <p:ph sz="quarter" idx="28" hasCustomPrompt="1"/>
          </p:nvPr>
        </p:nvSpPr>
        <p:spPr>
          <a:xfrm>
            <a:off x="7221564" y="2184400"/>
            <a:ext cx="4156619" cy="4046290"/>
          </a:xfrm>
        </p:spPr>
        <p:txBody>
          <a:bodyPr lIns="0" tIns="0" rIns="0" bIns="0"/>
          <a:lstStyle>
            <a:lvl1pPr marL="0" indent="0">
              <a:spcBef>
                <a:spcPts val="1000"/>
              </a:spcBef>
              <a:buNone/>
              <a:defRPr sz="1800"/>
            </a:lvl1pPr>
            <a:lvl2pPr marL="283464" indent="-283464">
              <a:spcBef>
                <a:spcPts val="1000"/>
              </a:spcBef>
              <a:defRPr sz="1800"/>
            </a:lvl2pPr>
            <a:lvl3pPr marL="685800">
              <a:spcBef>
                <a:spcPts val="1000"/>
              </a:spcBef>
              <a:defRPr sz="1800"/>
            </a:lvl3pPr>
            <a:lvl4pPr marL="1051560">
              <a:spcBef>
                <a:spcPts val="1000"/>
              </a:spcBef>
              <a:defRPr sz="1800"/>
            </a:lvl4pPr>
            <a:lvl5pPr marL="1417320">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627698952"/>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633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
    <p:bg>
      <p:bgPr>
        <a:solidFill>
          <a:schemeClr val="accent3"/>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8C74DBB-978B-8EA5-44E6-3AF3F58B7003}"/>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45028" b="78285"/>
          <a:stretch/>
        </p:blipFill>
        <p:spPr>
          <a:xfrm>
            <a:off x="0" y="5368807"/>
            <a:ext cx="3769950" cy="1489194"/>
          </a:xfrm>
          <a:custGeom>
            <a:avLst/>
            <a:gdLst>
              <a:gd name="connsiteX0" fmla="*/ 0 w 3769950"/>
              <a:gd name="connsiteY0" fmla="*/ 0 h 2245753"/>
              <a:gd name="connsiteX1" fmla="*/ 3769950 w 3769950"/>
              <a:gd name="connsiteY1" fmla="*/ 0 h 2245753"/>
              <a:gd name="connsiteX2" fmla="*/ 3769950 w 3769950"/>
              <a:gd name="connsiteY2" fmla="*/ 2245753 h 2245753"/>
              <a:gd name="connsiteX3" fmla="*/ 0 w 3769950"/>
              <a:gd name="connsiteY3" fmla="*/ 2245753 h 2245753"/>
            </a:gdLst>
            <a:ahLst/>
            <a:cxnLst>
              <a:cxn ang="0">
                <a:pos x="connsiteX0" y="connsiteY0"/>
              </a:cxn>
              <a:cxn ang="0">
                <a:pos x="connsiteX1" y="connsiteY1"/>
              </a:cxn>
              <a:cxn ang="0">
                <a:pos x="connsiteX2" y="connsiteY2"/>
              </a:cxn>
              <a:cxn ang="0">
                <a:pos x="connsiteX3" y="connsiteY3"/>
              </a:cxn>
            </a:cxnLst>
            <a:rect l="l" t="t" r="r" b="b"/>
            <a:pathLst>
              <a:path w="3769950" h="2245753">
                <a:moveTo>
                  <a:pt x="0" y="0"/>
                </a:moveTo>
                <a:lnTo>
                  <a:pt x="3769950" y="0"/>
                </a:lnTo>
                <a:lnTo>
                  <a:pt x="3769950" y="2245753"/>
                </a:lnTo>
                <a:lnTo>
                  <a:pt x="0" y="2245753"/>
                </a:lnTo>
                <a:close/>
              </a:path>
            </a:pathLst>
          </a:custGeom>
        </p:spPr>
      </p:pic>
      <p:pic>
        <p:nvPicPr>
          <p:cNvPr id="4" name="Graphic 3">
            <a:extLst>
              <a:ext uri="{FF2B5EF4-FFF2-40B4-BE49-F238E27FC236}">
                <a16:creationId xmlns:a16="http://schemas.microsoft.com/office/drawing/2014/main" id="{F7D965D3-2ED5-0347-F848-6C2A1D36AEB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55513" b="14154"/>
          <a:stretch>
            <a:fillRect/>
          </a:stretch>
        </p:blipFill>
        <p:spPr>
          <a:xfrm>
            <a:off x="9141088" y="970666"/>
            <a:ext cx="3050912" cy="5887335"/>
          </a:xfrm>
          <a:custGeom>
            <a:avLst/>
            <a:gdLst>
              <a:gd name="connsiteX0" fmla="*/ 0 w 3050912"/>
              <a:gd name="connsiteY0" fmla="*/ 0 h 5887335"/>
              <a:gd name="connsiteX1" fmla="*/ 3050912 w 3050912"/>
              <a:gd name="connsiteY1" fmla="*/ 0 h 5887335"/>
              <a:gd name="connsiteX2" fmla="*/ 3050912 w 3050912"/>
              <a:gd name="connsiteY2" fmla="*/ 5887335 h 5887335"/>
              <a:gd name="connsiteX3" fmla="*/ 0 w 3050912"/>
              <a:gd name="connsiteY3" fmla="*/ 5887335 h 5887335"/>
            </a:gdLst>
            <a:ahLst/>
            <a:cxnLst>
              <a:cxn ang="0">
                <a:pos x="connsiteX0" y="connsiteY0"/>
              </a:cxn>
              <a:cxn ang="0">
                <a:pos x="connsiteX1" y="connsiteY1"/>
              </a:cxn>
              <a:cxn ang="0">
                <a:pos x="connsiteX2" y="connsiteY2"/>
              </a:cxn>
              <a:cxn ang="0">
                <a:pos x="connsiteX3" y="connsiteY3"/>
              </a:cxn>
            </a:cxnLst>
            <a:rect l="l" t="t" r="r" b="b"/>
            <a:pathLst>
              <a:path w="3050912" h="5887335">
                <a:moveTo>
                  <a:pt x="0" y="0"/>
                </a:moveTo>
                <a:lnTo>
                  <a:pt x="3050912" y="0"/>
                </a:lnTo>
                <a:lnTo>
                  <a:pt x="3050912" y="5887335"/>
                </a:lnTo>
                <a:lnTo>
                  <a:pt x="0" y="5887335"/>
                </a:lnTo>
                <a:close/>
              </a:path>
            </a:pathLst>
          </a:custGeom>
        </p:spPr>
      </p:pic>
      <p:sp>
        <p:nvSpPr>
          <p:cNvPr id="20" name="Title 1">
            <a:extLst>
              <a:ext uri="{FF2B5EF4-FFF2-40B4-BE49-F238E27FC236}">
                <a16:creationId xmlns:a16="http://schemas.microsoft.com/office/drawing/2014/main" id="{1CBEC63C-AA69-807D-2A93-BC45B1BDF641}"/>
              </a:ext>
            </a:extLst>
          </p:cNvPr>
          <p:cNvSpPr>
            <a:spLocks noGrp="1"/>
          </p:cNvSpPr>
          <p:nvPr>
            <p:ph type="title" hasCustomPrompt="1"/>
          </p:nvPr>
        </p:nvSpPr>
        <p:spPr>
          <a:xfrm>
            <a:off x="811184" y="621973"/>
            <a:ext cx="6275416" cy="1828800"/>
          </a:xfrm>
        </p:spPr>
        <p:txBody>
          <a:bodyPr lIns="0" tIns="0" rIns="0" bIns="0">
            <a:noAutofit/>
          </a:bodyPr>
          <a:lstStyle/>
          <a:p>
            <a:r>
              <a:rPr lang="en-US" dirty="0"/>
              <a:t>Click to add title</a:t>
            </a:r>
          </a:p>
        </p:txBody>
      </p:sp>
      <p:sp>
        <p:nvSpPr>
          <p:cNvPr id="5" name="Oval 4">
            <a:extLst>
              <a:ext uri="{FF2B5EF4-FFF2-40B4-BE49-F238E27FC236}">
                <a16:creationId xmlns:a16="http://schemas.microsoft.com/office/drawing/2014/main" id="{CFE945C7-CAAC-C9B4-0B56-EC62E53C8DB6}"/>
              </a:ext>
              <a:ext uri="{C183D7F6-B498-43B3-948B-1728B52AA6E4}">
                <adec:decorative xmlns:adec="http://schemas.microsoft.com/office/drawing/2017/decorative" val="1"/>
              </a:ext>
            </a:extLst>
          </p:cNvPr>
          <p:cNvSpPr/>
          <p:nvPr userDrawn="1"/>
        </p:nvSpPr>
        <p:spPr>
          <a:xfrm>
            <a:off x="8282467" y="5439854"/>
            <a:ext cx="1096391" cy="1096391"/>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4">
            <a:extLst>
              <a:ext uri="{FF2B5EF4-FFF2-40B4-BE49-F238E27FC236}">
                <a16:creationId xmlns:a16="http://schemas.microsoft.com/office/drawing/2014/main" id="{E58C5299-758C-70DA-D929-E0BC719E9A78}"/>
              </a:ext>
              <a:ext uri="{C183D7F6-B498-43B3-948B-1728B52AA6E4}">
                <adec:decorative xmlns:adec="http://schemas.microsoft.com/office/drawing/2017/decorative" val="1"/>
              </a:ext>
            </a:extLst>
          </p:cNvPr>
          <p:cNvSpPr/>
          <p:nvPr userDrawn="1"/>
        </p:nvSpPr>
        <p:spPr>
          <a:xfrm>
            <a:off x="9616629" y="3758740"/>
            <a:ext cx="2130921" cy="2130921"/>
          </a:xfrm>
          <a:custGeom>
            <a:avLst/>
            <a:gdLst>
              <a:gd name="connsiteX0" fmla="*/ 1346200 w 2692400"/>
              <a:gd name="connsiteY0" fmla="*/ 0 h 2692400"/>
              <a:gd name="connsiteX1" fmla="*/ 2692400 w 2692400"/>
              <a:gd name="connsiteY1" fmla="*/ 1346200 h 2692400"/>
              <a:gd name="connsiteX2" fmla="*/ 1346200 w 2692400"/>
              <a:gd name="connsiteY2" fmla="*/ 2692400 h 2692400"/>
              <a:gd name="connsiteX3" fmla="*/ 0 w 2692400"/>
              <a:gd name="connsiteY3" fmla="*/ 1346200 h 2692400"/>
              <a:gd name="connsiteX4" fmla="*/ 1346200 w 2692400"/>
              <a:gd name="connsiteY4" fmla="*/ 0 h 2692400"/>
              <a:gd name="connsiteX5" fmla="*/ 1346199 w 2692400"/>
              <a:gd name="connsiteY5" fmla="*/ 457130 h 2692400"/>
              <a:gd name="connsiteX6" fmla="*/ 457130 w 2692400"/>
              <a:gd name="connsiteY6" fmla="*/ 1346199 h 2692400"/>
              <a:gd name="connsiteX7" fmla="*/ 1346199 w 2692400"/>
              <a:gd name="connsiteY7" fmla="*/ 2235268 h 2692400"/>
              <a:gd name="connsiteX8" fmla="*/ 2235268 w 2692400"/>
              <a:gd name="connsiteY8" fmla="*/ 1346199 h 2692400"/>
              <a:gd name="connsiteX9" fmla="*/ 1346199 w 2692400"/>
              <a:gd name="connsiteY9" fmla="*/ 457130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2400" h="2692400">
                <a:moveTo>
                  <a:pt x="1346200" y="0"/>
                </a:moveTo>
                <a:cubicBezTo>
                  <a:pt x="2089686" y="0"/>
                  <a:pt x="2692400" y="602714"/>
                  <a:pt x="2692400" y="1346200"/>
                </a:cubicBezTo>
                <a:cubicBezTo>
                  <a:pt x="2692400" y="2089686"/>
                  <a:pt x="2089686" y="2692400"/>
                  <a:pt x="1346200" y="2692400"/>
                </a:cubicBezTo>
                <a:cubicBezTo>
                  <a:pt x="602714" y="2692400"/>
                  <a:pt x="0" y="2089686"/>
                  <a:pt x="0" y="1346200"/>
                </a:cubicBezTo>
                <a:cubicBezTo>
                  <a:pt x="0" y="602714"/>
                  <a:pt x="602714" y="0"/>
                  <a:pt x="1346200" y="0"/>
                </a:cubicBezTo>
                <a:close/>
                <a:moveTo>
                  <a:pt x="1346199" y="457130"/>
                </a:moveTo>
                <a:cubicBezTo>
                  <a:pt x="855180" y="457130"/>
                  <a:pt x="457130" y="855180"/>
                  <a:pt x="457130" y="1346199"/>
                </a:cubicBezTo>
                <a:cubicBezTo>
                  <a:pt x="457130" y="1837218"/>
                  <a:pt x="855180" y="2235268"/>
                  <a:pt x="1346199" y="2235268"/>
                </a:cubicBezTo>
                <a:cubicBezTo>
                  <a:pt x="1837218" y="2235268"/>
                  <a:pt x="2235268" y="1837218"/>
                  <a:pt x="2235268" y="1346199"/>
                </a:cubicBezTo>
                <a:cubicBezTo>
                  <a:pt x="2235268" y="855180"/>
                  <a:pt x="1837218" y="457130"/>
                  <a:pt x="1346199" y="457130"/>
                </a:cubicBezTo>
                <a:close/>
              </a:path>
            </a:pathLst>
          </a:custGeom>
          <a:solidFill>
            <a:srgbClr val="D5DE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Content Placeholder 5">
            <a:extLst>
              <a:ext uri="{FF2B5EF4-FFF2-40B4-BE49-F238E27FC236}">
                <a16:creationId xmlns:a16="http://schemas.microsoft.com/office/drawing/2014/main" id="{F7A4C6AC-F9E8-412E-2D6B-9FDD07ADDE72}"/>
              </a:ext>
            </a:extLst>
          </p:cNvPr>
          <p:cNvSpPr>
            <a:spLocks noGrp="1"/>
          </p:cNvSpPr>
          <p:nvPr>
            <p:ph sz="quarter" idx="18" hasCustomPrompt="1"/>
          </p:nvPr>
        </p:nvSpPr>
        <p:spPr>
          <a:xfrm>
            <a:off x="810330" y="2771566"/>
            <a:ext cx="6275387" cy="3271324"/>
          </a:xfrm>
        </p:spPr>
        <p:txBody>
          <a:bodyPr lIns="0"/>
          <a:lstStyle>
            <a:lvl1pPr marL="0" indent="0">
              <a:buNone/>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2" name="Picture Placeholder 31">
            <a:extLst>
              <a:ext uri="{FF2B5EF4-FFF2-40B4-BE49-F238E27FC236}">
                <a16:creationId xmlns:a16="http://schemas.microsoft.com/office/drawing/2014/main" id="{C0463C33-FF99-2443-BE5D-682AC8CB8B70}"/>
              </a:ext>
            </a:extLst>
          </p:cNvPr>
          <p:cNvSpPr>
            <a:spLocks noGrp="1"/>
          </p:cNvSpPr>
          <p:nvPr>
            <p:ph type="pic" sz="quarter" idx="17"/>
          </p:nvPr>
        </p:nvSpPr>
        <p:spPr>
          <a:xfrm>
            <a:off x="7709054" y="459137"/>
            <a:ext cx="4126800" cy="4126800"/>
          </a:xfrm>
          <a:custGeom>
            <a:avLst/>
            <a:gdLst>
              <a:gd name="connsiteX0" fmla="*/ 2063400 w 4126800"/>
              <a:gd name="connsiteY0" fmla="*/ 0 h 4126800"/>
              <a:gd name="connsiteX1" fmla="*/ 4126800 w 4126800"/>
              <a:gd name="connsiteY1" fmla="*/ 2063400 h 4126800"/>
              <a:gd name="connsiteX2" fmla="*/ 2063400 w 4126800"/>
              <a:gd name="connsiteY2" fmla="*/ 4126800 h 4126800"/>
              <a:gd name="connsiteX3" fmla="*/ 0 w 4126800"/>
              <a:gd name="connsiteY3" fmla="*/ 2063400 h 4126800"/>
              <a:gd name="connsiteX4" fmla="*/ 2063400 w 4126800"/>
              <a:gd name="connsiteY4" fmla="*/ 0 h 412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6800" h="4126800">
                <a:moveTo>
                  <a:pt x="2063400" y="0"/>
                </a:moveTo>
                <a:cubicBezTo>
                  <a:pt x="3202984" y="0"/>
                  <a:pt x="4126800" y="923816"/>
                  <a:pt x="4126800" y="2063400"/>
                </a:cubicBezTo>
                <a:cubicBezTo>
                  <a:pt x="4126800" y="3202984"/>
                  <a:pt x="3202984" y="4126800"/>
                  <a:pt x="2063400" y="4126800"/>
                </a:cubicBezTo>
                <a:cubicBezTo>
                  <a:pt x="923816" y="4126800"/>
                  <a:pt x="0" y="3202984"/>
                  <a:pt x="0" y="2063400"/>
                </a:cubicBezTo>
                <a:cubicBezTo>
                  <a:pt x="0" y="923816"/>
                  <a:pt x="923816" y="0"/>
                  <a:pt x="2063400" y="0"/>
                </a:cubicBezTo>
                <a:close/>
              </a:path>
            </a:pathLst>
          </a:custGeom>
        </p:spPr>
        <p:txBody>
          <a:bodyPr wrap="square" tIns="731520">
            <a:noAutofit/>
          </a:bodyPr>
          <a:lstStyle>
            <a:lvl1pPr marL="0" indent="0" algn="ctr">
              <a:buNone/>
              <a:defRPr sz="1600"/>
            </a:lvl1pPr>
          </a:lstStyle>
          <a:p>
            <a:r>
              <a:rPr lang="en-US" dirty="0"/>
              <a:t>Click icon to add picture</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71806796"/>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6336"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11185" y="621973"/>
            <a:ext cx="10569630" cy="1068715"/>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11185" y="1825625"/>
            <a:ext cx="1056963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5" r:id="rId3"/>
    <p:sldLayoutId id="2147483683" r:id="rId4"/>
    <p:sldLayoutId id="2147483684" r:id="rId5"/>
    <p:sldLayoutId id="2147483685" r:id="rId6"/>
    <p:sldLayoutId id="2147483671" r:id="rId7"/>
    <p:sldLayoutId id="2147483679" r:id="rId8"/>
    <p:sldLayoutId id="2147483676" r:id="rId9"/>
    <p:sldLayoutId id="2147483669" r:id="rId10"/>
    <p:sldLayoutId id="2147483673" r:id="rId11"/>
    <p:sldLayoutId id="2147483682" r:id="rId12"/>
    <p:sldLayoutId id="2147483656" r:id="rId13"/>
  </p:sldLayoutIdLst>
  <p:hf sldNum="0" hdr="0" ftr="0" dt="0"/>
  <p:txStyles>
    <p:titleStyle>
      <a:lvl1pPr algn="l" defTabSz="914400" rtl="0" eaLnBrk="1" latinLnBrk="0" hangingPunct="1">
        <a:lnSpc>
          <a:spcPct val="90000"/>
        </a:lnSpc>
        <a:spcBef>
          <a:spcPct val="0"/>
        </a:spcBef>
        <a:buNone/>
        <a:defRPr sz="4000" b="1" i="0" kern="1200" spc="100" baseline="0">
          <a:solidFill>
            <a:schemeClr val="bg1"/>
          </a:solidFill>
          <a:latin typeface="+mj-lt"/>
          <a:ea typeface="+mj-ea"/>
          <a:cs typeface="Arial Black"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ithub.com/en/code-security/getting-started/quickstart-for-securing-your-repository"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hyperlink" Target="https://www.digitalguardian.com/blog/source-code-security-best-practices-protect-against-theft" TargetMode="External"/><Relationship Id="rId5" Type="http://schemas.openxmlformats.org/officeDocument/2006/relationships/hyperlink" Target="https://www.ncsc.gov.uk/collection/developers-collection/principles/protect-your-code-repository" TargetMode="External"/><Relationship Id="rId4" Type="http://schemas.openxmlformats.org/officeDocument/2006/relationships/hyperlink" Target="https://get.assembla.com/blog/source-code-securit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s://docs.github.com/en/code-security/getting-started/quickstart-for-securing-your-repository"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315D2-7F57-AF2A-38D7-558098789073}"/>
              </a:ext>
            </a:extLst>
          </p:cNvPr>
          <p:cNvSpPr>
            <a:spLocks noGrp="1"/>
          </p:cNvSpPr>
          <p:nvPr>
            <p:ph type="title"/>
          </p:nvPr>
        </p:nvSpPr>
        <p:spPr>
          <a:xfrm>
            <a:off x="811185" y="621972"/>
            <a:ext cx="6400800" cy="3051393"/>
          </a:xfrm>
        </p:spPr>
        <p:txBody>
          <a:bodyPr vert="horz" lIns="0" tIns="0" rIns="0" bIns="0" rtlCol="0" anchor="b">
            <a:normAutofit/>
          </a:bodyPr>
          <a:lstStyle/>
          <a:p>
            <a:r>
              <a:rPr lang="en-US" sz="4600" b="1" i="0" kern="1200" spc="100" baseline="0">
                <a:latin typeface="+mj-lt"/>
                <a:ea typeface="+mj-ea"/>
                <a:cs typeface="Arial Black" panose="020B0604020202020204" pitchFamily="34" charset="0"/>
              </a:rPr>
              <a:t>Security Controls in Shared Source Code Repositories</a:t>
            </a:r>
          </a:p>
        </p:txBody>
      </p:sp>
      <p:sp>
        <p:nvSpPr>
          <p:cNvPr id="3" name="TextBox 2">
            <a:extLst>
              <a:ext uri="{FF2B5EF4-FFF2-40B4-BE49-F238E27FC236}">
                <a16:creationId xmlns:a16="http://schemas.microsoft.com/office/drawing/2014/main" id="{27E3ED4E-3CB7-F365-0192-151E04F058C6}"/>
              </a:ext>
            </a:extLst>
          </p:cNvPr>
          <p:cNvSpPr txBox="1"/>
          <p:nvPr/>
        </p:nvSpPr>
        <p:spPr>
          <a:xfrm>
            <a:off x="811185" y="3965028"/>
            <a:ext cx="6400799" cy="1966747"/>
          </a:xfrm>
          <a:prstGeom prst="rect">
            <a:avLst/>
          </a:prstGeom>
        </p:spPr>
        <p:txBody>
          <a:bodyPr rot="0" spcFirstLastPara="0" vertOverflow="overflow" horzOverflow="overflow" vert="horz" lIns="0" tIns="0" rIns="0" bIns="0" numCol="1" spcCol="0" rtlCol="0" fromWordArt="0" anchorCtr="0" forceAA="0" compatLnSpc="1">
            <a:prstTxWarp prst="textNoShape">
              <a:avLst/>
            </a:prstTxWarp>
            <a:normAutofit/>
          </a:bodyPr>
          <a:lstStyle/>
          <a:p>
            <a:pPr marL="228600" indent="-228600">
              <a:lnSpc>
                <a:spcPct val="90000"/>
              </a:lnSpc>
              <a:spcBef>
                <a:spcPts val="1000"/>
              </a:spcBef>
            </a:pPr>
            <a:r>
              <a:rPr lang="en-US" sz="2400" b="1" i="0" kern="1200" dirty="0">
                <a:solidFill>
                  <a:schemeClr val="accent4"/>
                </a:solidFill>
                <a:latin typeface="+mj-lt"/>
                <a:ea typeface="+mn-ea"/>
                <a:cs typeface="Arial Black" panose="020B0604020202020204" pitchFamily="34" charset="0"/>
              </a:rPr>
              <a:t>Module 11.2 Assignment: Security Controls in Shared Source Code Repositories</a:t>
            </a:r>
          </a:p>
          <a:p>
            <a:pPr marL="228600" indent="-228600">
              <a:lnSpc>
                <a:spcPct val="90000"/>
              </a:lnSpc>
              <a:spcBef>
                <a:spcPts val="1000"/>
              </a:spcBef>
            </a:pPr>
            <a:r>
              <a:rPr lang="en-US" sz="2400" b="1" i="0" kern="1200" dirty="0">
                <a:solidFill>
                  <a:schemeClr val="accent4"/>
                </a:solidFill>
                <a:latin typeface="+mj-lt"/>
                <a:ea typeface="+mn-ea"/>
                <a:cs typeface="Arial Black" panose="020B0604020202020204" pitchFamily="34" charset="0"/>
              </a:rPr>
              <a:t>Alejandro Quezada</a:t>
            </a:r>
          </a:p>
        </p:txBody>
      </p:sp>
      <p:pic>
        <p:nvPicPr>
          <p:cNvPr id="4" name="Picture Placeholder 3" descr="Closeup of keyboard">
            <a:extLst>
              <a:ext uri="{FF2B5EF4-FFF2-40B4-BE49-F238E27FC236}">
                <a16:creationId xmlns:a16="http://schemas.microsoft.com/office/drawing/2014/main" id="{FA3A72BB-ECE3-6DC4-4C96-C988F307318C}"/>
              </a:ext>
            </a:extLst>
          </p:cNvPr>
          <p:cNvPicPr>
            <a:picLocks noGrp="1" noChangeAspect="1"/>
          </p:cNvPicPr>
          <p:nvPr>
            <p:ph type="pic" sz="quarter" idx="15"/>
          </p:nvPr>
        </p:nvPicPr>
        <p:blipFill>
          <a:blip r:embed="rId3"/>
          <a:srcRect l="12517" r="12517"/>
          <a:stretch/>
        </p:blipFill>
        <p:spPr/>
      </p:pic>
    </p:spTree>
    <p:extLst>
      <p:ext uri="{BB962C8B-B14F-4D97-AF65-F5344CB8AC3E}">
        <p14:creationId xmlns:p14="http://schemas.microsoft.com/office/powerpoint/2010/main" val="34214010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5A7019F-FB8F-0842-186B-1C366F527A19}"/>
              </a:ext>
            </a:extLst>
          </p:cNvPr>
          <p:cNvSpPr>
            <a:spLocks noGrp="1"/>
          </p:cNvSpPr>
          <p:nvPr>
            <p:ph type="title"/>
          </p:nvPr>
        </p:nvSpPr>
        <p:spPr>
          <a:xfrm>
            <a:off x="813816" y="605155"/>
            <a:ext cx="10571734" cy="1160145"/>
          </a:xfrm>
        </p:spPr>
        <p:txBody>
          <a:bodyPr anchor="t">
            <a:normAutofit/>
          </a:bodyPr>
          <a:lstStyle/>
          <a:p>
            <a:r>
              <a:rPr lang="en-US" dirty="0"/>
              <a:t>Sources</a:t>
            </a:r>
          </a:p>
        </p:txBody>
      </p:sp>
      <p:sp>
        <p:nvSpPr>
          <p:cNvPr id="4" name="Text Placeholder 3">
            <a:extLst>
              <a:ext uri="{FF2B5EF4-FFF2-40B4-BE49-F238E27FC236}">
                <a16:creationId xmlns:a16="http://schemas.microsoft.com/office/drawing/2014/main" id="{32396622-BFDE-D806-F80F-CB3D2EE19A50}"/>
              </a:ext>
            </a:extLst>
          </p:cNvPr>
          <p:cNvSpPr>
            <a:spLocks noGrp="1"/>
          </p:cNvSpPr>
          <p:nvPr>
            <p:ph sz="quarter" idx="28"/>
          </p:nvPr>
        </p:nvSpPr>
        <p:spPr>
          <a:xfrm>
            <a:off x="4027427" y="1182318"/>
            <a:ext cx="5858071" cy="4797851"/>
          </a:xfrm>
        </p:spPr>
        <p:txBody>
          <a:bodyPr vert="horz" lIns="0" tIns="0" rIns="0" bIns="0" rtlCol="0" anchor="t">
            <a:normAutofit/>
          </a:bodyPr>
          <a:lstStyle/>
          <a:p>
            <a:r>
              <a:rPr lang="en-US" sz="2000" err="1">
                <a:cs typeface="Arial"/>
              </a:rPr>
              <a:t>Github</a:t>
            </a:r>
            <a:r>
              <a:rPr lang="en-US" sz="2000" dirty="0">
                <a:cs typeface="Arial"/>
              </a:rPr>
              <a:t> document </a:t>
            </a:r>
            <a:r>
              <a:rPr lang="en-US" sz="2000" dirty="0">
                <a:cs typeface="Arial"/>
                <a:hlinkClick r:id="rId3"/>
              </a:rPr>
              <a:t>https://docs.github.com/en/code-security/getting-started/quickstart-for-securing-your-repository</a:t>
            </a:r>
            <a:r>
              <a:rPr lang="en-US" sz="2000" dirty="0">
                <a:cs typeface="Arial"/>
              </a:rPr>
              <a:t> </a:t>
            </a:r>
          </a:p>
          <a:p>
            <a:r>
              <a:rPr lang="en-US" sz="2000" dirty="0">
                <a:cs typeface="Arial"/>
              </a:rPr>
              <a:t>Claudia Fernandes (18 Mar 2024) </a:t>
            </a:r>
            <a:r>
              <a:rPr lang="en-US" sz="2000" i="1" dirty="0">
                <a:cs typeface="Arial"/>
              </a:rPr>
              <a:t>Source Code Security Best Practices: A Complete Guide</a:t>
            </a:r>
            <a:r>
              <a:rPr lang="en-US" sz="2000" dirty="0">
                <a:cs typeface="Arial"/>
              </a:rPr>
              <a:t> </a:t>
            </a:r>
            <a:r>
              <a:rPr lang="en-US" sz="2000" err="1">
                <a:cs typeface="Arial"/>
              </a:rPr>
              <a:t>assembla</a:t>
            </a:r>
            <a:r>
              <a:rPr lang="en-US" sz="2000" dirty="0">
                <a:cs typeface="Arial"/>
              </a:rPr>
              <a:t> </a:t>
            </a:r>
            <a:r>
              <a:rPr lang="en-US" sz="2000" dirty="0">
                <a:cs typeface="Arial"/>
                <a:hlinkClick r:id="rId4"/>
              </a:rPr>
              <a:t>https://get.assembla.com/blog/source-code-security/</a:t>
            </a:r>
            <a:r>
              <a:rPr lang="en-US" sz="2000" dirty="0">
                <a:cs typeface="Arial"/>
              </a:rPr>
              <a:t> </a:t>
            </a:r>
          </a:p>
          <a:p>
            <a:r>
              <a:rPr lang="en-US" sz="2000" dirty="0">
                <a:cs typeface="Arial"/>
              </a:rPr>
              <a:t>(n.d.) </a:t>
            </a:r>
            <a:r>
              <a:rPr lang="en-US" sz="2000" i="1" dirty="0">
                <a:cs typeface="Arial"/>
              </a:rPr>
              <a:t>Secure development and deployment guidance</a:t>
            </a:r>
            <a:r>
              <a:rPr lang="en-US" sz="2000" dirty="0">
                <a:cs typeface="Arial"/>
              </a:rPr>
              <a:t> National Cyber Security Centre </a:t>
            </a:r>
            <a:r>
              <a:rPr lang="en-US" sz="2000" dirty="0">
                <a:cs typeface="Arial"/>
                <a:hlinkClick r:id="rId5"/>
              </a:rPr>
              <a:t>https://www.ncsc.gov.uk/collection/developers-collection/principles/protect-your-code-repository</a:t>
            </a:r>
            <a:r>
              <a:rPr lang="en-US" sz="2000" dirty="0">
                <a:cs typeface="Arial"/>
              </a:rPr>
              <a:t> </a:t>
            </a:r>
          </a:p>
          <a:p>
            <a:r>
              <a:rPr lang="en-US" sz="2000" dirty="0">
                <a:cs typeface="Arial"/>
              </a:rPr>
              <a:t>Chris Brook (2 May 2024) </a:t>
            </a:r>
            <a:r>
              <a:rPr lang="en-US" sz="2000" i="1" dirty="0">
                <a:cs typeface="Arial"/>
              </a:rPr>
              <a:t>Source Code Security Best Practices to Protect Against Theft</a:t>
            </a:r>
            <a:r>
              <a:rPr lang="en-US" sz="2000" dirty="0">
                <a:cs typeface="Arial"/>
              </a:rPr>
              <a:t> </a:t>
            </a:r>
            <a:r>
              <a:rPr lang="en-US" sz="2000" err="1">
                <a:cs typeface="Arial"/>
              </a:rPr>
              <a:t>digitalguardian</a:t>
            </a:r>
            <a:r>
              <a:rPr lang="en-US" sz="2000" dirty="0">
                <a:cs typeface="Arial"/>
              </a:rPr>
              <a:t> </a:t>
            </a:r>
            <a:r>
              <a:rPr lang="en-US" sz="2000" dirty="0">
                <a:cs typeface="Arial"/>
                <a:hlinkClick r:id="rId6"/>
              </a:rPr>
              <a:t>https://www.digitalguardian.com/blog/source-code-security-best-practices-protect-against-theft</a:t>
            </a:r>
            <a:r>
              <a:rPr lang="en-US" sz="2000" dirty="0">
                <a:cs typeface="Arial"/>
              </a:rPr>
              <a:t> </a:t>
            </a:r>
          </a:p>
          <a:p>
            <a:endParaRPr lang="en-US" sz="2000" dirty="0"/>
          </a:p>
        </p:txBody>
      </p:sp>
    </p:spTree>
    <p:extLst>
      <p:ext uri="{BB962C8B-B14F-4D97-AF65-F5344CB8AC3E}">
        <p14:creationId xmlns:p14="http://schemas.microsoft.com/office/powerpoint/2010/main" val="606303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2ABBA-2E6D-E7DD-AC67-58D1FCB3F346}"/>
              </a:ext>
            </a:extLst>
          </p:cNvPr>
          <p:cNvSpPr>
            <a:spLocks noGrp="1"/>
          </p:cNvSpPr>
          <p:nvPr>
            <p:ph type="title"/>
          </p:nvPr>
        </p:nvSpPr>
        <p:spPr>
          <a:xfrm>
            <a:off x="811185" y="621972"/>
            <a:ext cx="7599718" cy="3051394"/>
          </a:xfrm>
        </p:spPr>
        <p:txBody>
          <a:bodyPr anchor="b">
            <a:normAutofit/>
          </a:bodyPr>
          <a:lstStyle/>
          <a:p>
            <a:r>
              <a:rPr lang="en-US" dirty="0"/>
              <a:t>Who can do what?</a:t>
            </a:r>
          </a:p>
        </p:txBody>
      </p:sp>
      <p:sp>
        <p:nvSpPr>
          <p:cNvPr id="5" name="Text Placeholder 4">
            <a:extLst>
              <a:ext uri="{FF2B5EF4-FFF2-40B4-BE49-F238E27FC236}">
                <a16:creationId xmlns:a16="http://schemas.microsoft.com/office/drawing/2014/main" id="{59401105-5841-28D0-D6C0-3E1A46648BFE}"/>
              </a:ext>
            </a:extLst>
          </p:cNvPr>
          <p:cNvSpPr>
            <a:spLocks noGrp="1"/>
          </p:cNvSpPr>
          <p:nvPr>
            <p:ph type="body" sz="quarter" idx="14"/>
          </p:nvPr>
        </p:nvSpPr>
        <p:spPr>
          <a:xfrm>
            <a:off x="811185" y="3965028"/>
            <a:ext cx="7599718" cy="1493781"/>
          </a:xfrm>
        </p:spPr>
        <p:txBody>
          <a:bodyPr vert="horz" lIns="0" tIns="45720" rIns="91440" bIns="45720" rtlCol="0" anchor="t">
            <a:normAutofit/>
          </a:bodyPr>
          <a:lstStyle/>
          <a:p>
            <a:r>
              <a:rPr lang="en-US" sz="1700" dirty="0">
                <a:cs typeface="Arial"/>
              </a:rPr>
              <a:t>It is important to follow the </a:t>
            </a:r>
            <a:r>
              <a:rPr lang="en-US" sz="1700" u="sng" dirty="0">
                <a:cs typeface="Arial"/>
              </a:rPr>
              <a:t>principle of least privilege</a:t>
            </a:r>
            <a:r>
              <a:rPr lang="en-US" sz="1700" dirty="0">
                <a:cs typeface="Arial"/>
              </a:rPr>
              <a:t>. It means that you only give enough permission to someone to be able to do their job. If everyone has access to it regardless of their position and they get compromised, the malicious person can mess up the repository.</a:t>
            </a:r>
          </a:p>
        </p:txBody>
      </p:sp>
    </p:spTree>
    <p:extLst>
      <p:ext uri="{BB962C8B-B14F-4D97-AF65-F5344CB8AC3E}">
        <p14:creationId xmlns:p14="http://schemas.microsoft.com/office/powerpoint/2010/main" val="4294866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6FA43-637B-EF8D-3849-CFD9352B9105}"/>
              </a:ext>
            </a:extLst>
          </p:cNvPr>
          <p:cNvSpPr>
            <a:spLocks noGrp="1"/>
          </p:cNvSpPr>
          <p:nvPr>
            <p:ph type="title"/>
          </p:nvPr>
        </p:nvSpPr>
        <p:spPr>
          <a:xfrm>
            <a:off x="811184" y="621973"/>
            <a:ext cx="6275416" cy="1828800"/>
          </a:xfrm>
        </p:spPr>
        <p:txBody>
          <a:bodyPr vert="horz" lIns="0" tIns="0" rIns="0" bIns="0" rtlCol="0" anchor="t">
            <a:normAutofit/>
          </a:bodyPr>
          <a:lstStyle/>
          <a:p>
            <a:r>
              <a:rPr lang="en-US" b="1" i="0" kern="1200" spc="100" baseline="0">
                <a:latin typeface="+mj-lt"/>
                <a:ea typeface="+mj-ea"/>
                <a:cs typeface="Arial Black" panose="020B0604020202020204" pitchFamily="34" charset="0"/>
              </a:rPr>
              <a:t>Backups, Backups, Backups</a:t>
            </a:r>
          </a:p>
        </p:txBody>
      </p:sp>
      <p:sp>
        <p:nvSpPr>
          <p:cNvPr id="3" name="TextBox 2">
            <a:extLst>
              <a:ext uri="{FF2B5EF4-FFF2-40B4-BE49-F238E27FC236}">
                <a16:creationId xmlns:a16="http://schemas.microsoft.com/office/drawing/2014/main" id="{CB37E7CE-99A6-6B65-0136-44747C6AECE9}"/>
              </a:ext>
            </a:extLst>
          </p:cNvPr>
          <p:cNvSpPr txBox="1"/>
          <p:nvPr/>
        </p:nvSpPr>
        <p:spPr>
          <a:xfrm>
            <a:off x="810330" y="2771566"/>
            <a:ext cx="6275387" cy="3271324"/>
          </a:xfrm>
          <a:prstGeom prst="rect">
            <a:avLst/>
          </a:prstGeom>
        </p:spPr>
        <p:txBody>
          <a:bodyPr rot="0" spcFirstLastPara="0" vertOverflow="overflow" horzOverflow="overflow" vert="horz" lIns="0" tIns="45720" rIns="91440" bIns="45720" numCol="1" spcCol="0" rtlCol="0" fromWordArt="0" anchorCtr="0" forceAA="0" compatLnSpc="1">
            <a:prstTxWarp prst="textNoShape">
              <a:avLst/>
            </a:prstTxWarp>
            <a:normAutofit/>
          </a:bodyPr>
          <a:lstStyle/>
          <a:p>
            <a:pPr>
              <a:lnSpc>
                <a:spcPct val="90000"/>
              </a:lnSpc>
              <a:spcBef>
                <a:spcPts val="1000"/>
              </a:spcBef>
              <a:buFont typeface="Arial" panose="020B0604020202020204" pitchFamily="34" charset="0"/>
            </a:pPr>
            <a:r>
              <a:rPr lang="en-US">
                <a:solidFill>
                  <a:schemeClr val="bg1"/>
                </a:solidFill>
                <a:cs typeface="Arial" panose="020B0604020202020204" pitchFamily="34" charset="0"/>
              </a:rPr>
              <a:t>It is important to have more than one backup of the repository. If it somehow gets deleted, or a catastrophic event occurs we need a way to recover it. When it comes to backups it is best to have one off site and on site.</a:t>
            </a:r>
          </a:p>
        </p:txBody>
      </p:sp>
      <p:pic>
        <p:nvPicPr>
          <p:cNvPr id="4" name="Picture 3" descr="5 Ways Frequent Backups Can Save Your Business and Make It Thrive | Network  Specialists">
            <a:extLst>
              <a:ext uri="{FF2B5EF4-FFF2-40B4-BE49-F238E27FC236}">
                <a16:creationId xmlns:a16="http://schemas.microsoft.com/office/drawing/2014/main" id="{70B1B98D-7037-629A-EBDB-076AD536BB37}"/>
              </a:ext>
            </a:extLst>
          </p:cNvPr>
          <p:cNvPicPr>
            <a:picLocks noChangeAspect="1"/>
          </p:cNvPicPr>
          <p:nvPr/>
        </p:nvPicPr>
        <p:blipFill>
          <a:blip r:embed="rId3"/>
          <a:srcRect l="19959" r="13290" b="-1"/>
          <a:stretch/>
        </p:blipFill>
        <p:spPr>
          <a:xfrm>
            <a:off x="7709054" y="459137"/>
            <a:ext cx="4126800" cy="4126800"/>
          </a:xfrm>
          <a:custGeom>
            <a:avLst/>
            <a:gdLst>
              <a:gd name="connsiteX0" fmla="*/ 2063400 w 4126800"/>
              <a:gd name="connsiteY0" fmla="*/ 0 h 4126800"/>
              <a:gd name="connsiteX1" fmla="*/ 4126800 w 4126800"/>
              <a:gd name="connsiteY1" fmla="*/ 2063400 h 4126800"/>
              <a:gd name="connsiteX2" fmla="*/ 2063400 w 4126800"/>
              <a:gd name="connsiteY2" fmla="*/ 4126800 h 4126800"/>
              <a:gd name="connsiteX3" fmla="*/ 0 w 4126800"/>
              <a:gd name="connsiteY3" fmla="*/ 2063400 h 4126800"/>
              <a:gd name="connsiteX4" fmla="*/ 2063400 w 4126800"/>
              <a:gd name="connsiteY4" fmla="*/ 0 h 412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6800" h="4126800">
                <a:moveTo>
                  <a:pt x="2063400" y="0"/>
                </a:moveTo>
                <a:cubicBezTo>
                  <a:pt x="3202984" y="0"/>
                  <a:pt x="4126800" y="923816"/>
                  <a:pt x="4126800" y="2063400"/>
                </a:cubicBezTo>
                <a:cubicBezTo>
                  <a:pt x="4126800" y="3202984"/>
                  <a:pt x="3202984" y="4126800"/>
                  <a:pt x="2063400" y="4126800"/>
                </a:cubicBezTo>
                <a:cubicBezTo>
                  <a:pt x="923816" y="4126800"/>
                  <a:pt x="0" y="3202984"/>
                  <a:pt x="0" y="2063400"/>
                </a:cubicBezTo>
                <a:cubicBezTo>
                  <a:pt x="0" y="923816"/>
                  <a:pt x="923816" y="0"/>
                  <a:pt x="2063400" y="0"/>
                </a:cubicBezTo>
                <a:close/>
              </a:path>
            </a:pathLst>
          </a:custGeom>
          <a:noFill/>
        </p:spPr>
      </p:pic>
    </p:spTree>
    <p:extLst>
      <p:ext uri="{BB962C8B-B14F-4D97-AF65-F5344CB8AC3E}">
        <p14:creationId xmlns:p14="http://schemas.microsoft.com/office/powerpoint/2010/main" val="1198221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6FA43-637B-EF8D-3849-CFD9352B9105}"/>
              </a:ext>
            </a:extLst>
          </p:cNvPr>
          <p:cNvSpPr>
            <a:spLocks noGrp="1"/>
          </p:cNvSpPr>
          <p:nvPr>
            <p:ph type="title"/>
          </p:nvPr>
        </p:nvSpPr>
        <p:spPr>
          <a:xfrm>
            <a:off x="811185" y="621972"/>
            <a:ext cx="6400800" cy="3051393"/>
          </a:xfrm>
        </p:spPr>
        <p:txBody>
          <a:bodyPr anchor="b">
            <a:normAutofit/>
          </a:bodyPr>
          <a:lstStyle/>
          <a:p>
            <a:r>
              <a:rPr lang="en-US" sz="2200"/>
              <a:t>Research where the repository will be held</a:t>
            </a:r>
          </a:p>
        </p:txBody>
      </p:sp>
      <p:sp>
        <p:nvSpPr>
          <p:cNvPr id="3" name="Text Placeholder 2">
            <a:extLst>
              <a:ext uri="{FF2B5EF4-FFF2-40B4-BE49-F238E27FC236}">
                <a16:creationId xmlns:a16="http://schemas.microsoft.com/office/drawing/2014/main" id="{2B36450F-A8E5-8B7F-1C54-79C081010270}"/>
              </a:ext>
            </a:extLst>
          </p:cNvPr>
          <p:cNvSpPr>
            <a:spLocks noGrp="1"/>
          </p:cNvSpPr>
          <p:nvPr>
            <p:ph type="body" sz="quarter" idx="13"/>
          </p:nvPr>
        </p:nvSpPr>
        <p:spPr>
          <a:xfrm>
            <a:off x="811185" y="3965028"/>
            <a:ext cx="6400799" cy="1966747"/>
          </a:xfrm>
        </p:spPr>
        <p:txBody>
          <a:bodyPr vert="horz" lIns="0" tIns="0" rIns="0" bIns="0" rtlCol="0">
            <a:normAutofit/>
          </a:bodyPr>
          <a:lstStyle/>
          <a:p>
            <a:r>
              <a:rPr lang="en-US"/>
              <a:t>Look into how each of them could protect your repository. Also cryptographically sign it to further protect it.</a:t>
            </a:r>
            <a:endParaRPr lang="en-US" dirty="0"/>
          </a:p>
          <a:p>
            <a:endParaRPr lang="en-US" dirty="0"/>
          </a:p>
        </p:txBody>
      </p:sp>
      <p:pic>
        <p:nvPicPr>
          <p:cNvPr id="4" name="Picture 3" descr="Cloud-Based Source Repositories To Protect Your Source Code &amp; Your IP">
            <a:extLst>
              <a:ext uri="{FF2B5EF4-FFF2-40B4-BE49-F238E27FC236}">
                <a16:creationId xmlns:a16="http://schemas.microsoft.com/office/drawing/2014/main" id="{094F92E0-6F4B-7F55-E23E-7668F7F34BCA}"/>
              </a:ext>
            </a:extLst>
          </p:cNvPr>
          <p:cNvPicPr>
            <a:picLocks noChangeAspect="1"/>
          </p:cNvPicPr>
          <p:nvPr/>
        </p:nvPicPr>
        <p:blipFill rotWithShape="1">
          <a:blip r:embed="rId3"/>
          <a:srcRect l="13342" r="11658"/>
          <a:stretch/>
        </p:blipFill>
        <p:spPr>
          <a:xfrm>
            <a:off x="8091187" y="2475185"/>
            <a:ext cx="3456590" cy="3456590"/>
          </a:xfrm>
          <a:custGeom>
            <a:avLst/>
            <a:gdLst>
              <a:gd name="connsiteX0" fmla="*/ 1728295 w 3456590"/>
              <a:gd name="connsiteY0" fmla="*/ 0 h 3456590"/>
              <a:gd name="connsiteX1" fmla="*/ 3456590 w 3456590"/>
              <a:gd name="connsiteY1" fmla="*/ 1728295 h 3456590"/>
              <a:gd name="connsiteX2" fmla="*/ 1728295 w 3456590"/>
              <a:gd name="connsiteY2" fmla="*/ 3456590 h 3456590"/>
              <a:gd name="connsiteX3" fmla="*/ 0 w 3456590"/>
              <a:gd name="connsiteY3" fmla="*/ 1728295 h 3456590"/>
              <a:gd name="connsiteX4" fmla="*/ 1728295 w 3456590"/>
              <a:gd name="connsiteY4" fmla="*/ 0 h 3456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6590" h="3456590">
                <a:moveTo>
                  <a:pt x="1728295" y="0"/>
                </a:moveTo>
                <a:cubicBezTo>
                  <a:pt x="2682806" y="0"/>
                  <a:pt x="3456590" y="773784"/>
                  <a:pt x="3456590" y="1728295"/>
                </a:cubicBezTo>
                <a:cubicBezTo>
                  <a:pt x="3456590" y="2682806"/>
                  <a:pt x="2682806" y="3456590"/>
                  <a:pt x="1728295" y="3456590"/>
                </a:cubicBezTo>
                <a:cubicBezTo>
                  <a:pt x="773784" y="3456590"/>
                  <a:pt x="0" y="2682806"/>
                  <a:pt x="0" y="1728295"/>
                </a:cubicBezTo>
                <a:cubicBezTo>
                  <a:pt x="0" y="773784"/>
                  <a:pt x="773784" y="0"/>
                  <a:pt x="1728295" y="0"/>
                </a:cubicBezTo>
                <a:close/>
              </a:path>
            </a:pathLst>
          </a:custGeom>
          <a:noFill/>
          <a:ln w="57150">
            <a:noFill/>
          </a:ln>
        </p:spPr>
      </p:pic>
    </p:spTree>
    <p:extLst>
      <p:ext uri="{BB962C8B-B14F-4D97-AF65-F5344CB8AC3E}">
        <p14:creationId xmlns:p14="http://schemas.microsoft.com/office/powerpoint/2010/main" val="4167072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28E5B-47A0-EF94-A53D-6FDB74C9D848}"/>
              </a:ext>
            </a:extLst>
          </p:cNvPr>
          <p:cNvSpPr>
            <a:spLocks noGrp="1"/>
          </p:cNvSpPr>
          <p:nvPr>
            <p:ph type="title"/>
          </p:nvPr>
        </p:nvSpPr>
        <p:spPr>
          <a:xfrm>
            <a:off x="811184" y="621973"/>
            <a:ext cx="7309086" cy="1828800"/>
          </a:xfrm>
        </p:spPr>
        <p:txBody>
          <a:bodyPr anchor="t">
            <a:normAutofit/>
          </a:bodyPr>
          <a:lstStyle/>
          <a:p>
            <a:r>
              <a:rPr lang="en-US" dirty="0"/>
              <a:t>Actively Manage Permissions</a:t>
            </a:r>
          </a:p>
        </p:txBody>
      </p:sp>
      <p:graphicFrame>
        <p:nvGraphicFramePr>
          <p:cNvPr id="6" name="Text Placeholder 2">
            <a:extLst>
              <a:ext uri="{FF2B5EF4-FFF2-40B4-BE49-F238E27FC236}">
                <a16:creationId xmlns:a16="http://schemas.microsoft.com/office/drawing/2014/main" id="{B25FD180-412D-D6DD-DB2E-768DB7E5EAC4}"/>
              </a:ext>
            </a:extLst>
          </p:cNvPr>
          <p:cNvGraphicFramePr>
            <a:graphicFrameLocks noGrp="1"/>
          </p:cNvGraphicFramePr>
          <p:nvPr>
            <p:ph type="tbl" sz="quarter" idx="12"/>
            <p:extLst>
              <p:ext uri="{D42A27DB-BD31-4B8C-83A1-F6EECF244321}">
                <p14:modId xmlns:p14="http://schemas.microsoft.com/office/powerpoint/2010/main" val="2146043659"/>
              </p:ext>
            </p:extLst>
          </p:nvPr>
        </p:nvGraphicFramePr>
        <p:xfrm>
          <a:off x="811183" y="2757488"/>
          <a:ext cx="10548967" cy="33999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10" name="TextBox 209">
            <a:extLst>
              <a:ext uri="{FF2B5EF4-FFF2-40B4-BE49-F238E27FC236}">
                <a16:creationId xmlns:a16="http://schemas.microsoft.com/office/drawing/2014/main" id="{5A09672A-9C98-6C78-F2A5-8DD966AF898F}"/>
              </a:ext>
            </a:extLst>
          </p:cNvPr>
          <p:cNvSpPr txBox="1"/>
          <p:nvPr/>
        </p:nvSpPr>
        <p:spPr>
          <a:xfrm>
            <a:off x="887260" y="2139862"/>
            <a:ext cx="1061580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chemeClr val="bg1"/>
                </a:solidFill>
                <a:latin typeface="Calibri"/>
                <a:cs typeface="Calibri"/>
              </a:rPr>
              <a:t>There are two reasons why this needs to be done.</a:t>
            </a:r>
            <a:endParaRPr lang="en-US" sz="2000" dirty="0">
              <a:solidFill>
                <a:schemeClr val="bg1"/>
              </a:solidFill>
            </a:endParaRPr>
          </a:p>
        </p:txBody>
      </p:sp>
    </p:spTree>
    <p:extLst>
      <p:ext uri="{BB962C8B-B14F-4D97-AF65-F5344CB8AC3E}">
        <p14:creationId xmlns:p14="http://schemas.microsoft.com/office/powerpoint/2010/main" val="4658360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9B1ED-4D78-65EC-0579-DA9E41D7C42C}"/>
              </a:ext>
            </a:extLst>
          </p:cNvPr>
          <p:cNvSpPr>
            <a:spLocks noGrp="1"/>
          </p:cNvSpPr>
          <p:nvPr>
            <p:ph type="title"/>
          </p:nvPr>
        </p:nvSpPr>
        <p:spPr>
          <a:xfrm>
            <a:off x="811185" y="621973"/>
            <a:ext cx="6400800" cy="1828800"/>
          </a:xfrm>
        </p:spPr>
        <p:txBody>
          <a:bodyPr anchor="t">
            <a:normAutofit/>
          </a:bodyPr>
          <a:lstStyle/>
          <a:p>
            <a:r>
              <a:rPr lang="en-US" dirty="0"/>
              <a:t>Review before the merge</a:t>
            </a:r>
          </a:p>
        </p:txBody>
      </p:sp>
      <p:sp>
        <p:nvSpPr>
          <p:cNvPr id="7" name="Content Placeholder 6">
            <a:extLst>
              <a:ext uri="{FF2B5EF4-FFF2-40B4-BE49-F238E27FC236}">
                <a16:creationId xmlns:a16="http://schemas.microsoft.com/office/drawing/2014/main" id="{051EAA32-913D-25AC-CC36-C39DAE7FE639}"/>
              </a:ext>
            </a:extLst>
          </p:cNvPr>
          <p:cNvSpPr>
            <a:spLocks noGrp="1"/>
          </p:cNvSpPr>
          <p:nvPr>
            <p:ph sz="quarter" idx="14"/>
          </p:nvPr>
        </p:nvSpPr>
        <p:spPr>
          <a:xfrm>
            <a:off x="811185" y="2774786"/>
            <a:ext cx="6400800" cy="3257550"/>
          </a:xfrm>
        </p:spPr>
        <p:txBody>
          <a:bodyPr vert="horz" lIns="0" tIns="0" rIns="0" bIns="0" rtlCol="0">
            <a:normAutofit/>
          </a:bodyPr>
          <a:lstStyle/>
          <a:p>
            <a:r>
              <a:rPr lang="en-US"/>
              <a:t>Implement a process that will check code before merging. By doing so, you would prevent any malicious code from being merged as well. It is better to take the time to review than having to fix a mess.</a:t>
            </a:r>
          </a:p>
          <a:p>
            <a:endParaRPr lang="en-US" dirty="0"/>
          </a:p>
        </p:txBody>
      </p:sp>
    </p:spTree>
    <p:extLst>
      <p:ext uri="{BB962C8B-B14F-4D97-AF65-F5344CB8AC3E}">
        <p14:creationId xmlns:p14="http://schemas.microsoft.com/office/powerpoint/2010/main" val="866310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348845-3852-D4E6-EF42-8024EAC0ED4C}"/>
              </a:ext>
            </a:extLst>
          </p:cNvPr>
          <p:cNvSpPr>
            <a:spLocks noGrp="1"/>
          </p:cNvSpPr>
          <p:nvPr>
            <p:ph type="title"/>
          </p:nvPr>
        </p:nvSpPr>
        <p:spPr>
          <a:xfrm>
            <a:off x="811185" y="621972"/>
            <a:ext cx="6400800" cy="1828800"/>
          </a:xfrm>
        </p:spPr>
        <p:txBody>
          <a:bodyPr anchor="t">
            <a:normAutofit/>
          </a:bodyPr>
          <a:lstStyle/>
          <a:p>
            <a:r>
              <a:rPr lang="en-US" dirty="0"/>
              <a:t>Multi factor authorization</a:t>
            </a:r>
          </a:p>
        </p:txBody>
      </p:sp>
      <p:sp>
        <p:nvSpPr>
          <p:cNvPr id="5" name="Text Placeholder 4">
            <a:extLst>
              <a:ext uri="{FF2B5EF4-FFF2-40B4-BE49-F238E27FC236}">
                <a16:creationId xmlns:a16="http://schemas.microsoft.com/office/drawing/2014/main" id="{F85AE87B-E37F-614C-6EE5-D03C01018C99}"/>
              </a:ext>
            </a:extLst>
          </p:cNvPr>
          <p:cNvSpPr>
            <a:spLocks noGrp="1"/>
          </p:cNvSpPr>
          <p:nvPr>
            <p:ph sz="quarter" idx="26"/>
          </p:nvPr>
        </p:nvSpPr>
        <p:spPr>
          <a:xfrm>
            <a:off x="811185" y="3067050"/>
            <a:ext cx="6400800" cy="3048000"/>
          </a:xfrm>
        </p:spPr>
        <p:txBody>
          <a:bodyPr vert="horz" lIns="0" tIns="0" rIns="0" bIns="0" rtlCol="0">
            <a:normAutofit/>
          </a:bodyPr>
          <a:lstStyle/>
          <a:p>
            <a:r>
              <a:rPr lang="en-US"/>
              <a:t>As inconvenient as it is to some it is crucial to implement 2FA wherever possible. You do not want anyone to gain access to your accounts and this is a great first step to do so. If a malicious person were to get your password, they can't do anything as 2FA is active.</a:t>
            </a:r>
            <a:endParaRPr lang="en-US" dirty="0"/>
          </a:p>
        </p:txBody>
      </p:sp>
    </p:spTree>
    <p:extLst>
      <p:ext uri="{BB962C8B-B14F-4D97-AF65-F5344CB8AC3E}">
        <p14:creationId xmlns:p14="http://schemas.microsoft.com/office/powerpoint/2010/main" val="3591555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462D7-27D2-94DC-1264-B79226686001}"/>
              </a:ext>
            </a:extLst>
          </p:cNvPr>
          <p:cNvSpPr>
            <a:spLocks noGrp="1"/>
          </p:cNvSpPr>
          <p:nvPr>
            <p:ph type="title"/>
          </p:nvPr>
        </p:nvSpPr>
        <p:spPr>
          <a:xfrm>
            <a:off x="4953000" y="621972"/>
            <a:ext cx="6400800" cy="1828800"/>
          </a:xfrm>
        </p:spPr>
        <p:txBody>
          <a:bodyPr anchor="t">
            <a:normAutofit/>
          </a:bodyPr>
          <a:lstStyle/>
          <a:p>
            <a:r>
              <a:rPr lang="en-US" dirty="0"/>
              <a:t>In the event that it was breached</a:t>
            </a:r>
          </a:p>
        </p:txBody>
      </p:sp>
      <p:sp>
        <p:nvSpPr>
          <p:cNvPr id="15" name="Text Placeholder 14">
            <a:extLst>
              <a:ext uri="{FF2B5EF4-FFF2-40B4-BE49-F238E27FC236}">
                <a16:creationId xmlns:a16="http://schemas.microsoft.com/office/drawing/2014/main" id="{B61A2D1D-0937-D2AC-EE47-05940DD770E0}"/>
              </a:ext>
            </a:extLst>
          </p:cNvPr>
          <p:cNvSpPr>
            <a:spLocks noGrp="1"/>
          </p:cNvSpPr>
          <p:nvPr>
            <p:ph sz="quarter" idx="26"/>
          </p:nvPr>
        </p:nvSpPr>
        <p:spPr>
          <a:xfrm>
            <a:off x="4953000" y="2768043"/>
            <a:ext cx="6400799" cy="3231221"/>
          </a:xfrm>
        </p:spPr>
        <p:txBody>
          <a:bodyPr vert="horz" lIns="0" tIns="0" rIns="0" bIns="0" rtlCol="0">
            <a:normAutofit/>
          </a:bodyPr>
          <a:lstStyle/>
          <a:p>
            <a:r>
              <a:rPr lang="en-US"/>
              <a:t>Isolate it as soon as possible, so you can then check into what files were manipulated. Inform to those relevant and then apply any updates to fix the problem. Double check the permissions and make any changes if needed. Also make changes to the incident response plan if things should've been done differently.</a:t>
            </a:r>
            <a:endParaRPr lang="en-US" dirty="0"/>
          </a:p>
        </p:txBody>
      </p:sp>
    </p:spTree>
    <p:extLst>
      <p:ext uri="{BB962C8B-B14F-4D97-AF65-F5344CB8AC3E}">
        <p14:creationId xmlns:p14="http://schemas.microsoft.com/office/powerpoint/2010/main" val="4130254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1C18C4A-EC5D-2A92-B45E-8EDBE44F5B15}"/>
              </a:ext>
            </a:extLst>
          </p:cNvPr>
          <p:cNvSpPr>
            <a:spLocks noGrp="1"/>
          </p:cNvSpPr>
          <p:nvPr>
            <p:ph type="title"/>
          </p:nvPr>
        </p:nvSpPr>
        <p:spPr>
          <a:xfrm>
            <a:off x="811184" y="621973"/>
            <a:ext cx="6275416" cy="1828800"/>
          </a:xfrm>
        </p:spPr>
        <p:txBody>
          <a:bodyPr anchor="t">
            <a:normAutofit/>
          </a:bodyPr>
          <a:lstStyle/>
          <a:p>
            <a:r>
              <a:rPr lang="en-US" sz="2800"/>
              <a:t>Check for any documentation</a:t>
            </a:r>
          </a:p>
        </p:txBody>
      </p:sp>
      <p:sp>
        <p:nvSpPr>
          <p:cNvPr id="4" name="Text Placeholder 3">
            <a:extLst>
              <a:ext uri="{FF2B5EF4-FFF2-40B4-BE49-F238E27FC236}">
                <a16:creationId xmlns:a16="http://schemas.microsoft.com/office/drawing/2014/main" id="{B7C4DB8A-F6D0-FE86-2F30-5BB5576A5934}"/>
              </a:ext>
            </a:extLst>
          </p:cNvPr>
          <p:cNvSpPr>
            <a:spLocks noGrp="1"/>
          </p:cNvSpPr>
          <p:nvPr>
            <p:ph sz="quarter" idx="14"/>
          </p:nvPr>
        </p:nvSpPr>
        <p:spPr>
          <a:xfrm>
            <a:off x="811185" y="2774786"/>
            <a:ext cx="6400800" cy="3257550"/>
          </a:xfrm>
        </p:spPr>
        <p:txBody>
          <a:bodyPr vert="horz" lIns="0" tIns="45720" rIns="91440" bIns="45720" rtlCol="0" anchor="t">
            <a:normAutofit/>
          </a:bodyPr>
          <a:lstStyle/>
          <a:p>
            <a:r>
              <a:rPr lang="en-US" dirty="0">
                <a:cs typeface="Arial"/>
              </a:rPr>
              <a:t>On </a:t>
            </a:r>
            <a:r>
              <a:rPr lang="en-US" dirty="0" err="1">
                <a:cs typeface="Arial"/>
              </a:rPr>
              <a:t>github</a:t>
            </a:r>
            <a:r>
              <a:rPr lang="en-US" dirty="0">
                <a:cs typeface="Arial"/>
              </a:rPr>
              <a:t> they provide a guide on how to secure a repository. After deciding on where to have your repository, first check to see if they provide a document on securing it. </a:t>
            </a:r>
            <a:r>
              <a:rPr lang="en-US" dirty="0">
                <a:ea typeface="+mn-lt"/>
                <a:cs typeface="+mn-lt"/>
                <a:hlinkClick r:id="rId3"/>
              </a:rPr>
              <a:t>https://docs.github.com/en/code-security/getting-started/quickstart-for-securing-your-repository</a:t>
            </a:r>
            <a:r>
              <a:rPr lang="en-US" dirty="0">
                <a:ea typeface="+mn-lt"/>
                <a:cs typeface="+mn-lt"/>
              </a:rPr>
              <a:t> </a:t>
            </a:r>
            <a:r>
              <a:rPr lang="en-US" dirty="0">
                <a:cs typeface="Arial"/>
              </a:rPr>
              <a:t>Even if others don't provide one, it doesn't hurt to follow some of the things mentioned from </a:t>
            </a:r>
            <a:r>
              <a:rPr lang="en-US" dirty="0" err="1">
                <a:cs typeface="Arial"/>
              </a:rPr>
              <a:t>github</a:t>
            </a:r>
            <a:r>
              <a:rPr lang="en-US" dirty="0">
                <a:cs typeface="Arial"/>
              </a:rPr>
              <a:t>.</a:t>
            </a:r>
          </a:p>
          <a:p>
            <a:endParaRPr lang="en-US" dirty="0">
              <a:highlight>
                <a:srgbClr val="FF0000"/>
              </a:highlight>
            </a:endParaRPr>
          </a:p>
        </p:txBody>
      </p:sp>
    </p:spTree>
    <p:extLst>
      <p:ext uri="{BB962C8B-B14F-4D97-AF65-F5344CB8AC3E}">
        <p14:creationId xmlns:p14="http://schemas.microsoft.com/office/powerpoint/2010/main" val="4269896657"/>
      </p:ext>
    </p:extLst>
  </p:cSld>
  <p:clrMapOvr>
    <a:masterClrMapping/>
  </p:clrMapOvr>
</p:sld>
</file>

<file path=ppt/theme/theme1.xml><?xml version="1.0" encoding="utf-8"?>
<a:theme xmlns:a="http://schemas.openxmlformats.org/drawingml/2006/main" name="Custom">
  <a:themeElements>
    <a:clrScheme name="Training-presentation">
      <a:dk1>
        <a:srgbClr val="000000"/>
      </a:dk1>
      <a:lt1>
        <a:srgbClr val="FFFFFF"/>
      </a:lt1>
      <a:dk2>
        <a:srgbClr val="112CC1"/>
      </a:dk2>
      <a:lt2>
        <a:srgbClr val="E7E6E6"/>
      </a:lt2>
      <a:accent1>
        <a:srgbClr val="FF7128"/>
      </a:accent1>
      <a:accent2>
        <a:srgbClr val="FF2828"/>
      </a:accent2>
      <a:accent3>
        <a:srgbClr val="2849FD"/>
      </a:accent3>
      <a:accent4>
        <a:srgbClr val="D3DDFE"/>
      </a:accent4>
      <a:accent5>
        <a:srgbClr val="FBFF22"/>
      </a:accent5>
      <a:accent6>
        <a:srgbClr val="D90000"/>
      </a:accent6>
      <a:hlink>
        <a:srgbClr val="0563C1"/>
      </a:hlink>
      <a:folHlink>
        <a:srgbClr val="954F72"/>
      </a:folHlink>
    </a:clrScheme>
    <a:fontScheme name="Custom 12">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03460604_win32_SL_V10" id="{99B34821-6204-44CE-8DD7-2088F7B07FF3}" vid="{E244DE33-B49D-4797-B149-ADA6E5DF59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ECF14FD5-A096-4D90-927F-14121C0402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A81F5C2-3514-4A07-8A5F-801AC1F704E0}">
  <ds:schemaRefs>
    <ds:schemaRef ds:uri="http://schemas.microsoft.com/sharepoint/v3/contenttype/forms"/>
  </ds:schemaRefs>
</ds:datastoreItem>
</file>

<file path=customXml/itemProps3.xml><?xml version="1.0" encoding="utf-8"?>
<ds:datastoreItem xmlns:ds="http://schemas.openxmlformats.org/officeDocument/2006/customXml" ds:itemID="{A9458E52-C9AB-45CD-90E2-A592FBC3F28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418</Words>
  <Application>Microsoft Office PowerPoint</Application>
  <PresentationFormat>Widescreen</PresentationFormat>
  <Paragraphs>115</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Custom</vt:lpstr>
      <vt:lpstr>Security Controls in Shared Source Code Repositories</vt:lpstr>
      <vt:lpstr>Who can do what?</vt:lpstr>
      <vt:lpstr>Backups, Backups, Backups</vt:lpstr>
      <vt:lpstr>Research where the repository will be held</vt:lpstr>
      <vt:lpstr>Actively Manage Permissions</vt:lpstr>
      <vt:lpstr>Review before the merge</vt:lpstr>
      <vt:lpstr>Multi factor authorization</vt:lpstr>
      <vt:lpstr>In the event that it was breached</vt:lpstr>
      <vt:lpstr>Check for any documentation</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
  <cp:lastModifiedBy/>
  <cp:revision>313</cp:revision>
  <dcterms:created xsi:type="dcterms:W3CDTF">2024-07-18T21:26:27Z</dcterms:created>
  <dcterms:modified xsi:type="dcterms:W3CDTF">2024-07-19T00:45:46Z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